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4"/>
  </p:notesMasterIdLst>
  <p:handoutMasterIdLst>
    <p:handoutMasterId r:id="rId45"/>
  </p:handout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10080625" cy="7559675"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2" d="100"/>
          <a:sy n="62" d="100"/>
        </p:scale>
        <p:origin x="-1416" y="-72"/>
      </p:cViewPr>
      <p:guideLst>
        <p:guide orient="horz" pos="2381"/>
        <p:guide pos="3175"/>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p:cNvSpPr txBox="1">
            <a:spLocks noGrp="1"/>
          </p:cNvSpPr>
          <p:nvPr>
            <p:ph type="hdr" sz="quarter"/>
          </p:nvPr>
        </p:nvSpPr>
        <p:spPr>
          <a:xfrm>
            <a:off x="0" y="0"/>
            <a:ext cx="3280680" cy="534240"/>
          </a:xfrm>
          <a:prstGeom prst="rect">
            <a:avLst/>
          </a:prstGeom>
          <a:noFill/>
          <a:ln>
            <a:noFill/>
          </a:ln>
        </p:spPr>
        <p:txBody>
          <a:bodyPr vert="horz" wrap="none" lIns="90000" tIns="45000" rIns="90000" bIns="45000" anchorCtr="0" compatLnSpc="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marR="0" lvl="0" indent="0" rtl="0" hangingPunct="0">
              <a:lnSpc>
                <a:spcPct val="100000"/>
              </a:lnSpc>
              <a:spcBef>
                <a:spcPts val="0"/>
              </a:spcBef>
              <a:spcAft>
                <a:spcPts val="0"/>
              </a:spcAft>
              <a:buNone/>
              <a:tabLst/>
              <a:defRPr sz="1400"/>
            </a:pPr>
            <a:endParaRPr lang="en-IN" sz="1400" b="0" i="0" u="none" strike="noStrike" kern="1200" cap="none">
              <a:ln>
                <a:noFill/>
              </a:ln>
              <a:latin typeface="Liberation Sans" pitchFamily="18"/>
              <a:ea typeface="Droid Sans Fallback" pitchFamily="2"/>
              <a:cs typeface="FreeSans" pitchFamily="2"/>
            </a:endParaRPr>
          </a:p>
        </p:txBody>
      </p:sp>
      <p:sp>
        <p:nvSpPr>
          <p:cNvPr id="3" name="Date Placeholder 2"/>
          <p:cNvSpPr txBox="1">
            <a:spLocks noGrp="1"/>
          </p:cNvSpPr>
          <p:nvPr>
            <p:ph type="dt" sz="quarter" idx="1"/>
          </p:nvPr>
        </p:nvSpPr>
        <p:spPr>
          <a:xfrm>
            <a:off x="4278960" y="0"/>
            <a:ext cx="3280680" cy="534240"/>
          </a:xfrm>
          <a:prstGeom prst="rect">
            <a:avLst/>
          </a:prstGeom>
          <a:noFill/>
          <a:ln>
            <a:noFill/>
          </a:ln>
        </p:spPr>
        <p:txBody>
          <a:bodyPr vert="horz" wrap="none" lIns="90000" tIns="45000" rIns="90000" bIns="45000" anchorCtr="0" compatLnSpc="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marR="0" lvl="0" indent="0" algn="r" rtl="0" hangingPunct="0">
              <a:lnSpc>
                <a:spcPct val="100000"/>
              </a:lnSpc>
              <a:spcBef>
                <a:spcPts val="0"/>
              </a:spcBef>
              <a:spcAft>
                <a:spcPts val="0"/>
              </a:spcAft>
              <a:buNone/>
              <a:tabLst/>
              <a:defRPr sz="1400"/>
            </a:pPr>
            <a:endParaRPr lang="en-IN" sz="1400" b="0" i="0" u="none" strike="noStrike" kern="1200" cap="none">
              <a:ln>
                <a:noFill/>
              </a:ln>
              <a:latin typeface="Liberation Sans" pitchFamily="18"/>
              <a:ea typeface="Droid Sans Fallback" pitchFamily="2"/>
              <a:cs typeface="FreeSans" pitchFamily="2"/>
            </a:endParaRPr>
          </a:p>
        </p:txBody>
      </p:sp>
      <p:sp>
        <p:nvSpPr>
          <p:cNvPr id="4" name="Footer Placeholder 3"/>
          <p:cNvSpPr txBox="1">
            <a:spLocks noGrp="1"/>
          </p:cNvSpPr>
          <p:nvPr>
            <p:ph type="ftr" sz="quarter" idx="2"/>
          </p:nvPr>
        </p:nvSpPr>
        <p:spPr>
          <a:xfrm>
            <a:off x="0" y="10157400"/>
            <a:ext cx="3280680" cy="534240"/>
          </a:xfrm>
          <a:prstGeom prst="rect">
            <a:avLst/>
          </a:prstGeom>
          <a:noFill/>
          <a:ln>
            <a:noFill/>
          </a:ln>
        </p:spPr>
        <p:txBody>
          <a:bodyPr vert="horz" wrap="none" lIns="90000" tIns="45000" rIns="90000" bIns="45000" anchor="b" anchorCtr="0" compatLnSpc="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marR="0" lvl="0" indent="0" rtl="0" hangingPunct="0">
              <a:lnSpc>
                <a:spcPct val="100000"/>
              </a:lnSpc>
              <a:spcBef>
                <a:spcPts val="0"/>
              </a:spcBef>
              <a:spcAft>
                <a:spcPts val="0"/>
              </a:spcAft>
              <a:buNone/>
              <a:tabLst/>
              <a:defRPr sz="1400"/>
            </a:pPr>
            <a:endParaRPr lang="en-IN" sz="1400" b="0" i="0" u="none" strike="noStrike" kern="1200" cap="none">
              <a:ln>
                <a:noFill/>
              </a:ln>
              <a:latin typeface="Liberation Sans" pitchFamily="18"/>
              <a:ea typeface="Droid Sans Fallback" pitchFamily="2"/>
              <a:cs typeface="FreeSans" pitchFamily="2"/>
            </a:endParaRPr>
          </a:p>
        </p:txBody>
      </p:sp>
      <p:sp>
        <p:nvSpPr>
          <p:cNvPr id="5" name="Slide Number Placeholder 4"/>
          <p:cNvSpPr txBox="1">
            <a:spLocks noGrp="1"/>
          </p:cNvSpPr>
          <p:nvPr>
            <p:ph type="sldNum" sz="quarter" idx="3"/>
          </p:nvPr>
        </p:nvSpPr>
        <p:spPr>
          <a:xfrm>
            <a:off x="4278960" y="10157400"/>
            <a:ext cx="3280680" cy="534240"/>
          </a:xfrm>
          <a:prstGeom prst="rect">
            <a:avLst/>
          </a:prstGeom>
          <a:noFill/>
          <a:ln>
            <a:noFill/>
          </a:ln>
        </p:spPr>
        <p:txBody>
          <a:bodyPr vert="horz" wrap="none" lIns="90000" tIns="45000" rIns="90000" bIns="45000" anchor="b" anchorCtr="0" compatLnSpc="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marR="0" lvl="0" indent="0" algn="r" rtl="0" hangingPunct="0">
              <a:lnSpc>
                <a:spcPct val="100000"/>
              </a:lnSpc>
              <a:spcBef>
                <a:spcPts val="0"/>
              </a:spcBef>
              <a:spcAft>
                <a:spcPts val="0"/>
              </a:spcAft>
              <a:buNone/>
              <a:tabLst/>
              <a:defRPr sz="1400"/>
            </a:pPr>
            <a:fld id="{16C3B43B-3E9F-42E3-8F75-02B52952DFC6}" type="slidenum">
              <a:t>‹#›</a:t>
            </a:fld>
            <a:endParaRPr lang="en-IN" sz="1400" b="0" i="0" u="none" strike="noStrike" kern="1200" cap="none">
              <a:ln>
                <a:noFill/>
              </a:ln>
              <a:latin typeface="Liberation Sans" pitchFamily="18"/>
              <a:ea typeface="Droid Sans Fallback" pitchFamily="2"/>
              <a:cs typeface="FreeSans" pitchFamily="2"/>
            </a:endParaRPr>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1107000" y="812520"/>
            <a:ext cx="5345280" cy="4008959"/>
          </a:xfrm>
          <a:prstGeom prst="rect">
            <a:avLst/>
          </a:prstGeom>
          <a:noFill/>
          <a:ln>
            <a:noFill/>
            <a:prstDash val="solid"/>
          </a:ln>
        </p:spPr>
      </p:sp>
      <p:sp>
        <p:nvSpPr>
          <p:cNvPr id="3" name="Notes Placeholder 2"/>
          <p:cNvSpPr txBox="1">
            <a:spLocks noGrp="1"/>
          </p:cNvSpPr>
          <p:nvPr>
            <p:ph type="body" sz="quarter" idx="3"/>
          </p:nvPr>
        </p:nvSpPr>
        <p:spPr>
          <a:xfrm>
            <a:off x="756000" y="5078520"/>
            <a:ext cx="6047640" cy="4811040"/>
          </a:xfrm>
          <a:prstGeom prst="rect">
            <a:avLst/>
          </a:prstGeom>
          <a:noFill/>
          <a:ln>
            <a:noFill/>
          </a:ln>
        </p:spPr>
        <p:txBody>
          <a:bodyPr lIns="0" tIns="0" rIns="0" bIns="0"/>
          <a:lstStyle/>
          <a:p>
            <a:endParaRPr lang="en-IN"/>
          </a:p>
        </p:txBody>
      </p:sp>
      <p:sp>
        <p:nvSpPr>
          <p:cNvPr id="4" name="Header Placeholder 3"/>
          <p:cNvSpPr txBox="1">
            <a:spLocks noGrp="1"/>
          </p:cNvSpPr>
          <p:nvPr>
            <p:ph type="hdr" sz="quarter"/>
          </p:nvPr>
        </p:nvSpPr>
        <p:spPr>
          <a:xfrm>
            <a:off x="0" y="0"/>
            <a:ext cx="3280680" cy="534240"/>
          </a:xfrm>
          <a:prstGeom prst="rect">
            <a:avLst/>
          </a:prstGeom>
          <a:noFill/>
          <a:ln>
            <a:noFill/>
          </a:ln>
        </p:spPr>
        <p:txBody>
          <a:bodyPr lIns="0" tIns="0" rIns="0" bIns="0" anchorCtr="0"/>
          <a:lstStyle>
            <a:lvl1pPr lvl="0"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5" name="Date Placeholder 4"/>
          <p:cNvSpPr txBox="1">
            <a:spLocks noGrp="1"/>
          </p:cNvSpPr>
          <p:nvPr>
            <p:ph type="dt" idx="1"/>
          </p:nvPr>
        </p:nvSpPr>
        <p:spPr>
          <a:xfrm>
            <a:off x="4278960" y="0"/>
            <a:ext cx="3280680" cy="534240"/>
          </a:xfrm>
          <a:prstGeom prst="rect">
            <a:avLst/>
          </a:prstGeom>
          <a:noFill/>
          <a:ln>
            <a:noFill/>
          </a:ln>
        </p:spPr>
        <p:txBody>
          <a:bodyPr lIns="0" tIns="0" rIns="0" bIns="0" anchorCtr="0"/>
          <a:lstStyle>
            <a:lvl1pPr lvl="0" algn="r"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6" name="Footer Placeholder 5"/>
          <p:cNvSpPr txBox="1">
            <a:spLocks noGrp="1"/>
          </p:cNvSpPr>
          <p:nvPr>
            <p:ph type="ftr" sz="quarter" idx="4"/>
          </p:nvPr>
        </p:nvSpPr>
        <p:spPr>
          <a:xfrm>
            <a:off x="0" y="10157400"/>
            <a:ext cx="3280680" cy="534240"/>
          </a:xfrm>
          <a:prstGeom prst="rect">
            <a:avLst/>
          </a:prstGeom>
          <a:noFill/>
          <a:ln>
            <a:noFill/>
          </a:ln>
        </p:spPr>
        <p:txBody>
          <a:bodyPr lIns="0" tIns="0" rIns="0" bIns="0" anchor="b" anchorCtr="0"/>
          <a:lstStyle>
            <a:lvl1pPr lvl="0"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7" name="Slide Number Placeholder 6"/>
          <p:cNvSpPr txBox="1">
            <a:spLocks noGrp="1"/>
          </p:cNvSpPr>
          <p:nvPr>
            <p:ph type="sldNum" sz="quarter" idx="5"/>
          </p:nvPr>
        </p:nvSpPr>
        <p:spPr>
          <a:xfrm>
            <a:off x="4278960" y="10157400"/>
            <a:ext cx="3280680" cy="534240"/>
          </a:xfrm>
          <a:prstGeom prst="rect">
            <a:avLst/>
          </a:prstGeom>
          <a:noFill/>
          <a:ln>
            <a:noFill/>
          </a:ln>
        </p:spPr>
        <p:txBody>
          <a:bodyPr lIns="0" tIns="0" rIns="0" bIns="0" anchor="b" anchorCtr="0"/>
          <a:lstStyle>
            <a:lvl1pPr lvl="0" algn="r" rtl="0" hangingPunct="0">
              <a:buNone/>
              <a:tabLst/>
              <a:defRPr lang="en-IN" sz="1400" kern="1200">
                <a:latin typeface="Liberation Serif" pitchFamily="18"/>
                <a:ea typeface="DejaVu Sans" pitchFamily="2"/>
                <a:cs typeface="DejaVu Sans" pitchFamily="2"/>
              </a:defRPr>
            </a:lvl1pPr>
          </a:lstStyle>
          <a:p>
            <a:pPr lvl="0"/>
            <a:fld id="{B9CF9E78-5E8C-483A-B7D1-5AD5474E34E1}" type="slidenum">
              <a:t>‹#›</a:t>
            </a:fld>
            <a:endParaRPr lang="en-IN"/>
          </a:p>
        </p:txBody>
      </p:sp>
    </p:spTree>
  </p:cSld>
  <p:clrMap bg1="lt1" tx1="dk1" bg2="lt2" tx2="dk2" accent1="accent1" accent2="accent2" accent3="accent3" accent4="accent4" accent5="accent5" accent6="accent6" hlink="hlink" folHlink="folHlink"/>
  <p:notesStyle>
    <a:lvl1pPr marL="216000" marR="0" indent="-216000" rtl="0" hangingPunct="0">
      <a:tabLst/>
      <a:defRPr lang="en-IN" sz="2000" b="0" i="0" u="none" strike="noStrike" kern="1200" cap="none">
        <a:ln>
          <a:noFill/>
        </a:ln>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Notes Placeholder 2"/>
          <p:cNvSpPr txBox="1">
            <a:spLocks noGrp="1"/>
          </p:cNvSpPr>
          <p:nvPr>
            <p:ph type="body" sz="quarter" idx="1"/>
          </p:nvPr>
        </p:nvSpPr>
        <p:spPr>
          <a:xfrm>
            <a:off x="720000" y="4680000"/>
            <a:ext cx="6120000" cy="5040000"/>
          </a:xfrm>
        </p:spPr>
        <p:txBody>
          <a:bodyPr/>
          <a:lstStyle/>
          <a:p>
            <a:pPr indent="0"/>
            <a:endParaRPr lang="en-IN" sz="294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347913"/>
            <a:ext cx="8569325" cy="16208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12888" y="4283075"/>
            <a:ext cx="7056437" cy="193198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DE939008-F98B-497C-8823-37E3E9A1862F}" type="slidenum">
              <a:t>‹#›</a:t>
            </a:fld>
            <a:endParaRPr lang="en-IN"/>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2F6EBD37-D25B-4E1F-9015-17437255FCE6}" type="slidenum">
              <a:t>‹#›</a:t>
            </a:fld>
            <a:endParaRPr lang="en-IN"/>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850" y="301625"/>
            <a:ext cx="226695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3238" y="301625"/>
            <a:ext cx="6653212"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ED289DD2-AF49-4B75-9A5B-D62AE2CA9850}" type="slidenum">
              <a:t>‹#›</a:t>
            </a:fld>
            <a:endParaRPr lang="en-IN"/>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347913"/>
            <a:ext cx="8569325" cy="16208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12888" y="4283075"/>
            <a:ext cx="7056437" cy="193198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BD56C85D-2F36-4AD3-979B-FB77F869F188}" type="slidenum">
              <a:t>‹#›</a:t>
            </a:fld>
            <a:endParaRPr lang="en-IN"/>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A22436F7-5692-474E-8D7B-2A2A22C70F3C}" type="slidenum">
              <a:t>‹#›</a:t>
            </a:fld>
            <a:endParaRPr lang="en-IN"/>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921D89CB-632B-4E97-89A1-2B6469244B5A}" type="slidenum">
              <a:t>‹#›</a:t>
            </a:fld>
            <a:endParaRPr lang="en-IN"/>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3238" y="1824038"/>
            <a:ext cx="4459287"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14925" y="1824038"/>
            <a:ext cx="4460875"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89DEBA34-62B8-4FC8-A762-4804B9535272}" type="slidenum">
              <a:t>‹#›</a:t>
            </a:fld>
            <a:endParaRPr lang="en-IN"/>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en-IN"/>
          </a:p>
        </p:txBody>
      </p:sp>
      <p:sp>
        <p:nvSpPr>
          <p:cNvPr id="8" name="Footer Placeholder 7"/>
          <p:cNvSpPr>
            <a:spLocks noGrp="1"/>
          </p:cNvSpPr>
          <p:nvPr>
            <p:ph type="ftr" sz="quarter" idx="11"/>
          </p:nvPr>
        </p:nvSpPr>
        <p:spPr/>
        <p:txBody>
          <a:bodyPr/>
          <a:lstStyle/>
          <a:p>
            <a:pPr lvl="0"/>
            <a:endParaRPr lang="en-IN"/>
          </a:p>
        </p:txBody>
      </p:sp>
      <p:sp>
        <p:nvSpPr>
          <p:cNvPr id="9" name="Slide Number Placeholder 8"/>
          <p:cNvSpPr>
            <a:spLocks noGrp="1"/>
          </p:cNvSpPr>
          <p:nvPr>
            <p:ph type="sldNum" sz="quarter" idx="12"/>
          </p:nvPr>
        </p:nvSpPr>
        <p:spPr/>
        <p:txBody>
          <a:bodyPr/>
          <a:lstStyle/>
          <a:p>
            <a:pPr lvl="0"/>
            <a:fld id="{78E0385A-7536-488B-8433-844F471C1D62}" type="slidenum">
              <a:t>‹#›</a:t>
            </a:fld>
            <a:endParaRPr lang="en-IN"/>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en-IN"/>
          </a:p>
        </p:txBody>
      </p:sp>
      <p:sp>
        <p:nvSpPr>
          <p:cNvPr id="4" name="Footer Placeholder 3"/>
          <p:cNvSpPr>
            <a:spLocks noGrp="1"/>
          </p:cNvSpPr>
          <p:nvPr>
            <p:ph type="ftr" sz="quarter" idx="11"/>
          </p:nvPr>
        </p:nvSpPr>
        <p:spPr/>
        <p:txBody>
          <a:bodyPr/>
          <a:lstStyle/>
          <a:p>
            <a:pPr lvl="0"/>
            <a:endParaRPr lang="en-IN"/>
          </a:p>
        </p:txBody>
      </p:sp>
      <p:sp>
        <p:nvSpPr>
          <p:cNvPr id="5" name="Slide Number Placeholder 4"/>
          <p:cNvSpPr>
            <a:spLocks noGrp="1"/>
          </p:cNvSpPr>
          <p:nvPr>
            <p:ph type="sldNum" sz="quarter" idx="12"/>
          </p:nvPr>
        </p:nvSpPr>
        <p:spPr/>
        <p:txBody>
          <a:bodyPr/>
          <a:lstStyle/>
          <a:p>
            <a:pPr lvl="0"/>
            <a:fld id="{B20DF707-A92C-4D10-A1ED-A56BCC04B1AD}" type="slidenum">
              <a:t>‹#›</a:t>
            </a:fld>
            <a:endParaRPr lang="en-IN"/>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en-IN"/>
          </a:p>
        </p:txBody>
      </p:sp>
      <p:sp>
        <p:nvSpPr>
          <p:cNvPr id="3" name="Footer Placeholder 2"/>
          <p:cNvSpPr>
            <a:spLocks noGrp="1"/>
          </p:cNvSpPr>
          <p:nvPr>
            <p:ph type="ftr" sz="quarter" idx="11"/>
          </p:nvPr>
        </p:nvSpPr>
        <p:spPr/>
        <p:txBody>
          <a:bodyPr/>
          <a:lstStyle/>
          <a:p>
            <a:pPr lvl="0"/>
            <a:endParaRPr lang="en-IN"/>
          </a:p>
        </p:txBody>
      </p:sp>
      <p:sp>
        <p:nvSpPr>
          <p:cNvPr id="4" name="Slide Number Placeholder 3"/>
          <p:cNvSpPr>
            <a:spLocks noGrp="1"/>
          </p:cNvSpPr>
          <p:nvPr>
            <p:ph type="sldNum" sz="quarter" idx="12"/>
          </p:nvPr>
        </p:nvSpPr>
        <p:spPr/>
        <p:txBody>
          <a:bodyPr/>
          <a:lstStyle/>
          <a:p>
            <a:pPr lvl="0"/>
            <a:fld id="{C35C3D17-4F5B-45A9-A405-E4192E0686E6}" type="slidenum">
              <a:t>‹#›</a:t>
            </a:fld>
            <a:endParaRPr lang="en-IN"/>
          </a:p>
        </p:txBody>
      </p:sp>
    </p:spTree>
  </p:cSld>
  <p:clrMapOvr>
    <a:masterClrMapping/>
  </p:clrMapOvr>
  <p:transition/>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7F0DED19-F361-4BCA-B756-4669EB545E46}" type="slidenum">
              <a:t>‹#›</a:t>
            </a:fld>
            <a:endParaRPr lang="en-IN"/>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29461E2B-2175-416A-8E0A-95350542A74A}" type="slidenum">
              <a:t>‹#›</a:t>
            </a:fld>
            <a:endParaRPr lang="en-IN"/>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A42E0697-643B-4924-8BFC-1B8A2CD62A4D}" type="slidenum">
              <a:t>‹#›</a:t>
            </a:fld>
            <a:endParaRPr lang="en-IN"/>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E7512143-1C3D-47E9-B03B-4D39C1DC9291}" type="slidenum">
              <a:t>‹#›</a:t>
            </a:fld>
            <a:endParaRPr lang="en-IN"/>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850" y="287338"/>
            <a:ext cx="2266950" cy="59213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3238" y="287338"/>
            <a:ext cx="6653212" cy="59213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2054AA0B-F819-470D-A2DA-2873DBF9A3E6}" type="slidenum">
              <a:t>‹#›</a:t>
            </a:fld>
            <a:endParaRPr lang="en-IN"/>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lvl="0"/>
            <a:endParaRPr lang="en-IN"/>
          </a:p>
        </p:txBody>
      </p:sp>
      <p:sp>
        <p:nvSpPr>
          <p:cNvPr id="5" name="Footer Placeholder 4"/>
          <p:cNvSpPr>
            <a:spLocks noGrp="1"/>
          </p:cNvSpPr>
          <p:nvPr>
            <p:ph type="ftr" sz="quarter" idx="11"/>
          </p:nvPr>
        </p:nvSpPr>
        <p:spPr/>
        <p:txBody>
          <a:bodyPr/>
          <a:lstStyle/>
          <a:p>
            <a:pPr lvl="0"/>
            <a:endParaRPr lang="en-IN"/>
          </a:p>
        </p:txBody>
      </p:sp>
      <p:sp>
        <p:nvSpPr>
          <p:cNvPr id="6" name="Slide Number Placeholder 5"/>
          <p:cNvSpPr>
            <a:spLocks noGrp="1"/>
          </p:cNvSpPr>
          <p:nvPr>
            <p:ph type="sldNum" sz="quarter" idx="12"/>
          </p:nvPr>
        </p:nvSpPr>
        <p:spPr/>
        <p:txBody>
          <a:bodyPr/>
          <a:lstStyle/>
          <a:p>
            <a:pPr lvl="0"/>
            <a:fld id="{AB1554EC-5FDF-4AF7-A50D-1CDEAA44CE0B}" type="slidenum">
              <a:t>‹#›</a:t>
            </a:fld>
            <a:endParaRPr lang="en-IN"/>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3238" y="1768475"/>
            <a:ext cx="4459287"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14925" y="1768475"/>
            <a:ext cx="4460875"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D8E3365D-13B1-4ABF-8128-EF642E2356DA}" type="slidenum">
              <a:t>‹#›</a:t>
            </a:fld>
            <a:endParaRPr lang="en-IN"/>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en-IN"/>
          </a:p>
        </p:txBody>
      </p:sp>
      <p:sp>
        <p:nvSpPr>
          <p:cNvPr id="8" name="Footer Placeholder 7"/>
          <p:cNvSpPr>
            <a:spLocks noGrp="1"/>
          </p:cNvSpPr>
          <p:nvPr>
            <p:ph type="ftr" sz="quarter" idx="11"/>
          </p:nvPr>
        </p:nvSpPr>
        <p:spPr/>
        <p:txBody>
          <a:bodyPr/>
          <a:lstStyle/>
          <a:p>
            <a:pPr lvl="0"/>
            <a:endParaRPr lang="en-IN"/>
          </a:p>
        </p:txBody>
      </p:sp>
      <p:sp>
        <p:nvSpPr>
          <p:cNvPr id="9" name="Slide Number Placeholder 8"/>
          <p:cNvSpPr>
            <a:spLocks noGrp="1"/>
          </p:cNvSpPr>
          <p:nvPr>
            <p:ph type="sldNum" sz="quarter" idx="12"/>
          </p:nvPr>
        </p:nvSpPr>
        <p:spPr/>
        <p:txBody>
          <a:bodyPr/>
          <a:lstStyle/>
          <a:p>
            <a:pPr lvl="0"/>
            <a:fld id="{62E94B4E-E169-4AEC-8986-8853FD35859F}" type="slidenum">
              <a:t>‹#›</a:t>
            </a:fld>
            <a:endParaRPr lang="en-IN"/>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en-IN"/>
          </a:p>
        </p:txBody>
      </p:sp>
      <p:sp>
        <p:nvSpPr>
          <p:cNvPr id="4" name="Footer Placeholder 3"/>
          <p:cNvSpPr>
            <a:spLocks noGrp="1"/>
          </p:cNvSpPr>
          <p:nvPr>
            <p:ph type="ftr" sz="quarter" idx="11"/>
          </p:nvPr>
        </p:nvSpPr>
        <p:spPr/>
        <p:txBody>
          <a:bodyPr/>
          <a:lstStyle/>
          <a:p>
            <a:pPr lvl="0"/>
            <a:endParaRPr lang="en-IN"/>
          </a:p>
        </p:txBody>
      </p:sp>
      <p:sp>
        <p:nvSpPr>
          <p:cNvPr id="5" name="Slide Number Placeholder 4"/>
          <p:cNvSpPr>
            <a:spLocks noGrp="1"/>
          </p:cNvSpPr>
          <p:nvPr>
            <p:ph type="sldNum" sz="quarter" idx="12"/>
          </p:nvPr>
        </p:nvSpPr>
        <p:spPr/>
        <p:txBody>
          <a:bodyPr/>
          <a:lstStyle/>
          <a:p>
            <a:pPr lvl="0"/>
            <a:fld id="{DB8B8865-6FC0-427C-BA8B-715C7DCA9251}" type="slidenum">
              <a:t>‹#›</a:t>
            </a:fld>
            <a:endParaRPr lang="en-IN"/>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en-IN"/>
          </a:p>
        </p:txBody>
      </p:sp>
      <p:sp>
        <p:nvSpPr>
          <p:cNvPr id="3" name="Footer Placeholder 2"/>
          <p:cNvSpPr>
            <a:spLocks noGrp="1"/>
          </p:cNvSpPr>
          <p:nvPr>
            <p:ph type="ftr" sz="quarter" idx="11"/>
          </p:nvPr>
        </p:nvSpPr>
        <p:spPr/>
        <p:txBody>
          <a:bodyPr/>
          <a:lstStyle/>
          <a:p>
            <a:pPr lvl="0"/>
            <a:endParaRPr lang="en-IN"/>
          </a:p>
        </p:txBody>
      </p:sp>
      <p:sp>
        <p:nvSpPr>
          <p:cNvPr id="4" name="Slide Number Placeholder 3"/>
          <p:cNvSpPr>
            <a:spLocks noGrp="1"/>
          </p:cNvSpPr>
          <p:nvPr>
            <p:ph type="sldNum" sz="quarter" idx="12"/>
          </p:nvPr>
        </p:nvSpPr>
        <p:spPr/>
        <p:txBody>
          <a:bodyPr/>
          <a:lstStyle/>
          <a:p>
            <a:pPr lvl="0"/>
            <a:fld id="{FFE74C54-2089-48AB-9CB0-4226D9046FEB}" type="slidenum">
              <a:t>‹#›</a:t>
            </a:fld>
            <a:endParaRPr lang="en-IN"/>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2C7949AC-02D0-4955-AB9C-F9ABEE8D179B}" type="slidenum">
              <a:t>‹#›</a:t>
            </a:fld>
            <a:endParaRPr lang="en-IN"/>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lvl="0"/>
            <a:endParaRPr lang="en-IN"/>
          </a:p>
        </p:txBody>
      </p:sp>
      <p:sp>
        <p:nvSpPr>
          <p:cNvPr id="6" name="Footer Placeholder 5"/>
          <p:cNvSpPr>
            <a:spLocks noGrp="1"/>
          </p:cNvSpPr>
          <p:nvPr>
            <p:ph type="ftr" sz="quarter" idx="11"/>
          </p:nvPr>
        </p:nvSpPr>
        <p:spPr/>
        <p:txBody>
          <a:bodyPr/>
          <a:lstStyle/>
          <a:p>
            <a:pPr lvl="0"/>
            <a:endParaRPr lang="en-IN"/>
          </a:p>
        </p:txBody>
      </p:sp>
      <p:sp>
        <p:nvSpPr>
          <p:cNvPr id="7" name="Slide Number Placeholder 6"/>
          <p:cNvSpPr>
            <a:spLocks noGrp="1"/>
          </p:cNvSpPr>
          <p:nvPr>
            <p:ph type="sldNum" sz="quarter" idx="12"/>
          </p:nvPr>
        </p:nvSpPr>
        <p:spPr/>
        <p:txBody>
          <a:bodyPr/>
          <a:lstStyle/>
          <a:p>
            <a:pPr lvl="0"/>
            <a:fld id="{7FEF845B-45C3-4F15-AD22-401561FE6142}" type="slidenum">
              <a:t>‹#›</a:t>
            </a:fld>
            <a:endParaRPr lang="en-IN"/>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Placeholder 1"/>
          <p:cNvSpPr txBox="1">
            <a:spLocks noGrp="1"/>
          </p:cNvSpPr>
          <p:nvPr>
            <p:ph type="title"/>
          </p:nvPr>
        </p:nvSpPr>
        <p:spPr>
          <a:xfrm>
            <a:off x="503999" y="301320"/>
            <a:ext cx="9071640" cy="1262160"/>
          </a:xfrm>
          <a:prstGeom prst="rect">
            <a:avLst/>
          </a:prstGeom>
          <a:noFill/>
          <a:ln>
            <a:noFill/>
          </a:ln>
        </p:spPr>
        <p:txBody>
          <a:bodyPr lIns="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endParaRPr lang="en-IN"/>
          </a:p>
        </p:txBody>
      </p:sp>
      <p:sp>
        <p:nvSpPr>
          <p:cNvPr id="3" name="Text Placeholder 2"/>
          <p:cNvSpPr txBox="1">
            <a:spLocks noGrp="1"/>
          </p:cNvSpPr>
          <p:nvPr>
            <p:ph type="body" idx="1"/>
          </p:nvPr>
        </p:nvSpPr>
        <p:spPr>
          <a:xfrm>
            <a:off x="503999" y="1769040"/>
            <a:ext cx="9071640" cy="4384440"/>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en-IN" sz="3200" b="0" i="0" u="none" strike="noStrike" kern="1200" cap="none">
                <a:ln>
                  <a:noFill/>
                </a:ln>
                <a:latin typeface="Liberation Sans" pitchFamily="18"/>
                <a:ea typeface="Droid Sans Fallback" pitchFamily="2"/>
                <a:cs typeface="FreeSans" pitchFamily="2"/>
              </a:defRPr>
            </a:defPPr>
            <a:lvl1pPr marL="432000" lvl="0" indent="-324000">
              <a:spcBef>
                <a:spcPts val="0"/>
              </a:spcBef>
              <a:spcAft>
                <a:spcPts val="1417"/>
              </a:spcAft>
              <a:buSzPct val="45000"/>
              <a:buFont typeface="StarSymbol"/>
              <a:buChar char="●"/>
              <a:defRPr lang="en-IN" sz="3200" b="0" i="0" u="none" strike="noStrike" kern="1200" cap="none">
                <a:ln>
                  <a:noFill/>
                </a:ln>
                <a:latin typeface="Liberation Sans" pitchFamily="18"/>
                <a:ea typeface="Droid Sans Fallback" pitchFamily="2"/>
                <a:cs typeface="FreeSans" pitchFamily="2"/>
              </a:defRPr>
            </a:lvl1pPr>
            <a:lvl2pPr marL="864000" lvl="1" indent="-324000">
              <a:spcBef>
                <a:spcPts val="0"/>
              </a:spcBef>
              <a:spcAft>
                <a:spcPts val="1134"/>
              </a:spcAft>
              <a:buSzPct val="75000"/>
              <a:buFont typeface="StarSymbol"/>
              <a:buChar char="–"/>
              <a:defRPr lang="en-IN" sz="2800" b="0" i="0" u="none" strike="noStrike" kern="1200" cap="none">
                <a:ln>
                  <a:noFill/>
                </a:ln>
                <a:latin typeface="Liberation Sans" pitchFamily="18"/>
                <a:ea typeface="Droid Sans Fallback" pitchFamily="2"/>
                <a:cs typeface="FreeSans" pitchFamily="2"/>
              </a:defRPr>
            </a:lvl2pPr>
            <a:lvl3pPr marL="1295999" lvl="2" indent="-288000">
              <a:spcBef>
                <a:spcPts val="0"/>
              </a:spcBef>
              <a:spcAft>
                <a:spcPts val="850"/>
              </a:spcAft>
              <a:buSzPct val="45000"/>
              <a:buFont typeface="StarSymbol"/>
              <a:buChar char="●"/>
              <a:defRPr lang="en-IN" sz="2400" b="0" i="0" u="none" strike="noStrike" kern="1200" cap="none">
                <a:ln>
                  <a:noFill/>
                </a:ln>
                <a:latin typeface="Liberation Sans" pitchFamily="18"/>
                <a:ea typeface="Droid Sans Fallback" pitchFamily="2"/>
                <a:cs typeface="FreeSans" pitchFamily="2"/>
              </a:defRPr>
            </a:lvl3pPr>
            <a:lvl4pPr marL="1728000" lvl="3" indent="-216000">
              <a:spcBef>
                <a:spcPts val="0"/>
              </a:spcBef>
              <a:spcAft>
                <a:spcPts val="567"/>
              </a:spcAft>
              <a:buSzPct val="75000"/>
              <a:buFont typeface="StarSymbol"/>
              <a:buChar char="–"/>
              <a:defRPr lang="en-IN" sz="2000" b="0" i="0" u="none" strike="noStrike" kern="1200" cap="none">
                <a:ln>
                  <a:noFill/>
                </a:ln>
                <a:latin typeface="Liberation Sans" pitchFamily="18"/>
                <a:ea typeface="Droid Sans Fallback" pitchFamily="2"/>
                <a:cs typeface="FreeSans" pitchFamily="2"/>
              </a:defRPr>
            </a:lvl4pPr>
            <a:lvl5pPr marL="2160000" lvl="4" indent="-216000">
              <a:spcBef>
                <a:spcPts val="0"/>
              </a:spcBef>
              <a:spcAft>
                <a:spcPts val="283"/>
              </a:spcAft>
              <a:buSzPct val="45000"/>
              <a:buFont typeface="StarSymbol"/>
              <a:buChar char="●"/>
              <a:defRPr lang="en-IN" sz="2000" b="0" i="0" u="none" strike="noStrike" kern="1200" cap="none">
                <a:ln>
                  <a:noFill/>
                </a:ln>
                <a:latin typeface="Liberation Sans" pitchFamily="18"/>
                <a:ea typeface="Droid Sans Fallback" pitchFamily="2"/>
                <a:cs typeface="FreeSans" pitchFamily="2"/>
              </a:defRPr>
            </a:lvl5pPr>
            <a:lvl6pPr marL="2592000" lvl="5" indent="-216000">
              <a:spcBef>
                <a:spcPts val="0"/>
              </a:spcBef>
              <a:spcAft>
                <a:spcPts val="283"/>
              </a:spcAft>
              <a:buSzPct val="45000"/>
              <a:buFont typeface="StarSymbol"/>
              <a:buChar char="●"/>
              <a:defRPr lang="en-IN" sz="2000" b="0" i="0" u="none" strike="noStrike" kern="1200" cap="none">
                <a:ln>
                  <a:noFill/>
                </a:ln>
                <a:latin typeface="Liberation Sans" pitchFamily="18"/>
                <a:ea typeface="Droid Sans Fallback" pitchFamily="2"/>
                <a:cs typeface="FreeSans" pitchFamily="2"/>
              </a:defRPr>
            </a:lvl6pPr>
            <a:lvl7pPr marL="3024000" lvl="6" indent="-216000">
              <a:spcBef>
                <a:spcPts val="0"/>
              </a:spcBef>
              <a:spcAft>
                <a:spcPts val="283"/>
              </a:spcAft>
              <a:buSzPct val="45000"/>
              <a:buFont typeface="StarSymbol"/>
              <a:buChar char="●"/>
              <a:defRPr lang="en-IN" sz="2000" b="0" i="0" u="none" strike="noStrike" kern="1200" cap="none">
                <a:ln>
                  <a:noFill/>
                </a:ln>
                <a:latin typeface="Liberation Sans" pitchFamily="18"/>
                <a:ea typeface="Droid Sans Fallback" pitchFamily="2"/>
                <a:cs typeface="FreeSans" pitchFamily="2"/>
              </a:defRPr>
            </a:lvl7pPr>
            <a:lvl8pPr marL="3456000" lvl="7" indent="-216000">
              <a:spcBef>
                <a:spcPts val="0"/>
              </a:spcBef>
              <a:spcAft>
                <a:spcPts val="283"/>
              </a:spcAft>
              <a:buSzPct val="45000"/>
              <a:buFont typeface="StarSymbol"/>
              <a:buChar char="●"/>
              <a:defRPr lang="en-IN" sz="2000" b="0" i="0" u="none" strike="noStrike" kern="1200" cap="none">
                <a:ln>
                  <a:noFill/>
                </a:ln>
                <a:latin typeface="Liberation Sans" pitchFamily="18"/>
                <a:ea typeface="Droid Sans Fallback" pitchFamily="2"/>
                <a:cs typeface="FreeSans" pitchFamily="2"/>
              </a:defRPr>
            </a:lvl8pPr>
            <a:lvl9pPr marL="3887999" lvl="8" indent="-216000">
              <a:spcBef>
                <a:spcPts val="0"/>
              </a:spcBef>
              <a:spcAft>
                <a:spcPts val="283"/>
              </a:spcAft>
              <a:buSzPct val="45000"/>
              <a:buFont typeface="StarSymbol"/>
              <a:buChar char="●"/>
              <a:defRPr lang="en-IN" sz="2000" b="0" i="0" u="none" strike="noStrike" kern="1200" cap="none">
                <a:ln>
                  <a:noFill/>
                </a:ln>
                <a:latin typeface="Liberation Sans" pitchFamily="18"/>
                <a:ea typeface="Droid Sans Fallback" pitchFamily="2"/>
                <a:cs typeface="FreeSans" pitchFamily="2"/>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txBox="1">
            <a:spLocks noGrp="1"/>
          </p:cNvSpPr>
          <p:nvPr>
            <p:ph type="dt" sz="half" idx="2"/>
          </p:nvPr>
        </p:nvSpPr>
        <p:spPr>
          <a:xfrm>
            <a:off x="503999" y="6887160"/>
            <a:ext cx="2348280" cy="521280"/>
          </a:xfrm>
          <a:prstGeom prst="rect">
            <a:avLst/>
          </a:prstGeom>
          <a:noFill/>
          <a:ln>
            <a:noFill/>
          </a:ln>
        </p:spPr>
        <p:txBody>
          <a:bodyPr lIns="0" tIns="0" rIns="0" bIns="0" anchorCtr="0"/>
          <a:lstStyle>
            <a:lvl1pPr lvl="0"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5" name="Footer Placeholder 4"/>
          <p:cNvSpPr txBox="1">
            <a:spLocks noGrp="1"/>
          </p:cNvSpPr>
          <p:nvPr>
            <p:ph type="ftr" sz="quarter" idx="3"/>
          </p:nvPr>
        </p:nvSpPr>
        <p:spPr>
          <a:xfrm>
            <a:off x="3447360" y="6887160"/>
            <a:ext cx="3195000" cy="521280"/>
          </a:xfrm>
          <a:prstGeom prst="rect">
            <a:avLst/>
          </a:prstGeom>
          <a:noFill/>
          <a:ln>
            <a:noFill/>
          </a:ln>
        </p:spPr>
        <p:txBody>
          <a:bodyPr lIns="0" tIns="0" rIns="0" bIns="0" anchorCtr="0"/>
          <a:lstStyle>
            <a:lvl1pPr lvl="0" algn="ctr"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6" name="Slide Number Placeholder 5"/>
          <p:cNvSpPr txBox="1">
            <a:spLocks noGrp="1"/>
          </p:cNvSpPr>
          <p:nvPr>
            <p:ph type="sldNum" sz="quarter" idx="4"/>
          </p:nvPr>
        </p:nvSpPr>
        <p:spPr>
          <a:xfrm>
            <a:off x="7227360" y="6887160"/>
            <a:ext cx="2348280" cy="521280"/>
          </a:xfrm>
          <a:prstGeom prst="rect">
            <a:avLst/>
          </a:prstGeom>
          <a:noFill/>
          <a:ln>
            <a:noFill/>
          </a:ln>
        </p:spPr>
        <p:txBody>
          <a:bodyPr lIns="0" tIns="0" rIns="0" bIns="0" anchorCtr="0"/>
          <a:lstStyle>
            <a:lvl1pPr lvl="0" algn="r" rtl="0" hangingPunct="0">
              <a:buNone/>
              <a:tabLst/>
              <a:defRPr lang="en-IN" sz="1400" kern="1200">
                <a:latin typeface="Liberation Serif" pitchFamily="18"/>
                <a:ea typeface="DejaVu Sans" pitchFamily="2"/>
                <a:cs typeface="DejaVu Sans" pitchFamily="2"/>
              </a:defRPr>
            </a:lvl1pPr>
          </a:lstStyle>
          <a:p>
            <a:pPr lvl="0"/>
            <a:fld id="{C5E776E3-3F36-483C-92E3-921A1FF052AF}" type="slidenum">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rtl="0" hangingPunct="0">
        <a:tabLst/>
        <a:defRPr lang="en-IN" sz="4400" b="0" i="0" u="none" strike="noStrike" kern="1200" cap="none">
          <a:ln>
            <a:noFill/>
          </a:ln>
          <a:latin typeface="Liberation Sans" pitchFamily="18"/>
        </a:defRPr>
      </a:lvl1pPr>
    </p:titleStyle>
    <p:bodyStyle>
      <a:lvl1pPr rtl="0" hangingPunct="0">
        <a:spcBef>
          <a:spcPts val="0"/>
        </a:spcBef>
        <a:spcAft>
          <a:spcPts val="1417"/>
        </a:spcAft>
        <a:tabLst/>
        <a:defRPr lang="en-IN" sz="3200" b="0" i="0" u="none" strike="noStrike" kern="1200" cap="none">
          <a:ln>
            <a:noFill/>
          </a:ln>
          <a:latin typeface="Liberation Sans" pitchFamily="18"/>
        </a:defRPr>
      </a:lvl1pPr>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Placeholder 1"/>
          <p:cNvSpPr txBox="1">
            <a:spLocks noGrp="1"/>
          </p:cNvSpPr>
          <p:nvPr>
            <p:ph type="title"/>
          </p:nvPr>
        </p:nvSpPr>
        <p:spPr>
          <a:xfrm>
            <a:off x="503999" y="288000"/>
            <a:ext cx="8100000" cy="1104120"/>
          </a:xfrm>
          <a:prstGeom prst="rect">
            <a:avLst/>
          </a:prstGeom>
          <a:noFill/>
          <a:ln>
            <a:noFill/>
          </a:ln>
        </p:spPr>
        <p:txBody>
          <a:bodyPr lIns="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endParaRPr lang="en-IN"/>
          </a:p>
        </p:txBody>
      </p:sp>
      <p:sp>
        <p:nvSpPr>
          <p:cNvPr id="3" name="Text Placeholder 2"/>
          <p:cNvSpPr txBox="1">
            <a:spLocks noGrp="1"/>
          </p:cNvSpPr>
          <p:nvPr>
            <p:ph type="body" idx="1"/>
          </p:nvPr>
        </p:nvSpPr>
        <p:spPr>
          <a:xfrm>
            <a:off x="503999" y="1823760"/>
            <a:ext cx="9072000" cy="4384440"/>
          </a:xfrm>
          <a:prstGeom prst="rect">
            <a:avLst/>
          </a:prstGeom>
          <a:noFill/>
          <a:ln>
            <a:noFill/>
          </a:ln>
        </p:spPr>
        <p:txBody>
          <a:bodyPr lIns="0" tIns="0" rIns="0" bIns="0"/>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txBox="1">
            <a:spLocks noGrp="1"/>
          </p:cNvSpPr>
          <p:nvPr>
            <p:ph type="dt" sz="half" idx="2"/>
          </p:nvPr>
        </p:nvSpPr>
        <p:spPr>
          <a:xfrm>
            <a:off x="503999" y="6886800"/>
            <a:ext cx="2348280" cy="521280"/>
          </a:xfrm>
          <a:prstGeom prst="rect">
            <a:avLst/>
          </a:prstGeom>
          <a:noFill/>
          <a:ln>
            <a:noFill/>
          </a:ln>
        </p:spPr>
        <p:txBody>
          <a:bodyPr lIns="0" tIns="0" rIns="0" bIns="0" anchorCtr="0"/>
          <a:lstStyle>
            <a:lvl1pPr lvl="0"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5" name="Footer Placeholder 4"/>
          <p:cNvSpPr txBox="1">
            <a:spLocks noGrp="1"/>
          </p:cNvSpPr>
          <p:nvPr>
            <p:ph type="ftr" sz="quarter" idx="3"/>
          </p:nvPr>
        </p:nvSpPr>
        <p:spPr>
          <a:xfrm>
            <a:off x="3447360" y="6886800"/>
            <a:ext cx="3195000" cy="521280"/>
          </a:xfrm>
          <a:prstGeom prst="rect">
            <a:avLst/>
          </a:prstGeom>
          <a:noFill/>
          <a:ln>
            <a:noFill/>
          </a:ln>
        </p:spPr>
        <p:txBody>
          <a:bodyPr lIns="0" tIns="0" rIns="0" bIns="0" anchorCtr="0"/>
          <a:lstStyle>
            <a:lvl1pPr lvl="0" algn="ctr" rtl="0" hangingPunct="0">
              <a:buNone/>
              <a:tabLst/>
              <a:defRPr lang="en-IN" sz="1400" kern="1200">
                <a:latin typeface="Liberation Serif" pitchFamily="18"/>
                <a:ea typeface="DejaVu Sans" pitchFamily="2"/>
                <a:cs typeface="DejaVu Sans" pitchFamily="2"/>
              </a:defRPr>
            </a:lvl1pPr>
          </a:lstStyle>
          <a:p>
            <a:pPr lvl="0"/>
            <a:endParaRPr lang="en-IN"/>
          </a:p>
        </p:txBody>
      </p:sp>
      <p:sp>
        <p:nvSpPr>
          <p:cNvPr id="6" name="Slide Number Placeholder 5"/>
          <p:cNvSpPr txBox="1">
            <a:spLocks noGrp="1"/>
          </p:cNvSpPr>
          <p:nvPr>
            <p:ph type="sldNum" sz="quarter" idx="4"/>
          </p:nvPr>
        </p:nvSpPr>
        <p:spPr>
          <a:xfrm>
            <a:off x="7227360" y="6886800"/>
            <a:ext cx="2348280" cy="521280"/>
          </a:xfrm>
          <a:prstGeom prst="rect">
            <a:avLst/>
          </a:prstGeom>
          <a:noFill/>
          <a:ln>
            <a:noFill/>
          </a:ln>
        </p:spPr>
        <p:txBody>
          <a:bodyPr lIns="0" tIns="0" rIns="0" bIns="0" anchorCtr="0"/>
          <a:lstStyle>
            <a:lvl1pPr lvl="0" algn="r" rtl="0" hangingPunct="0">
              <a:buNone/>
              <a:tabLst/>
              <a:defRPr lang="en-IN" sz="1400" kern="1200">
                <a:latin typeface="Liberation Serif" pitchFamily="18"/>
                <a:ea typeface="DejaVu Sans" pitchFamily="2"/>
                <a:cs typeface="DejaVu Sans" pitchFamily="2"/>
              </a:defRPr>
            </a:lvl1pPr>
          </a:lstStyle>
          <a:p>
            <a:pPr lvl="0"/>
            <a:fld id="{A6FCDE9E-3A4A-485E-8641-0C82BF61DF85}" type="slidenum">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txStyles>
    <p:titleStyle>
      <a:lvl1pPr algn="ctr" rtl="0" hangingPunct="0">
        <a:tabLst/>
        <a:defRPr lang="en-IN" sz="5870" b="0" i="0" u="none" strike="noStrike" kern="1200">
          <a:ln>
            <a:noFill/>
          </a:ln>
          <a:latin typeface="Liberation Serif" pitchFamily="18"/>
        </a:defRPr>
      </a:lvl1pPr>
    </p:titleStyle>
    <p:bodyStyle>
      <a:lvl1pPr marL="0" marR="0" indent="0" rtl="0" hangingPunct="0">
        <a:spcBef>
          <a:spcPts val="0"/>
        </a:spcBef>
        <a:spcAft>
          <a:spcPts val="1885"/>
        </a:spcAft>
        <a:tabLst/>
        <a:defRPr lang="en-IN" sz="4270" b="0" i="0" u="none" strike="noStrike" kern="1200">
          <a:ln>
            <a:noFill/>
          </a:ln>
          <a:latin typeface="Liberation Serif" pitchFamily="18"/>
        </a:defRPr>
      </a:lvl1pPr>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4.png"/><Relationship Id="rId7" Type="http://schemas.openxmlformats.org/officeDocument/2006/relationships/image" Target="NULL"/><Relationship Id="rId2" Type="http://schemas.openxmlformats.org/officeDocument/2006/relationships/notesSlide" Target="../notesSlides/notesSlide16.xml"/><Relationship Id="rId1" Type="http://schemas.openxmlformats.org/officeDocument/2006/relationships/slideLayout" Target="../slideLayouts/slideLayout18.xml"/><Relationship Id="rId6" Type="http://schemas.openxmlformats.org/officeDocument/2006/relationships/image" Target="NULL"/><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sp>
        <p:nvSpPr>
          <p:cNvPr id="2" name="Text Placeholder 1"/>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lgn="ctr">
              <a:buNone/>
            </a:pPr>
            <a:r>
              <a:rPr lang="en-IN"/>
              <a:t>Time Series Analysis</a:t>
            </a: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page10">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Cyclic Component</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A cyclic pattern exists when data exhibit rises and falls that are not of fixed period.</a:t>
            </a: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page11">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Noise</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In discrete time, white noise is a discrete signal whose samples are regarded as a sequence of serially uncorrelated random variables with zero mean and finite variance.</a:t>
            </a: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page12">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Different types of Graph</a:t>
            </a:r>
          </a:p>
        </p:txBody>
      </p:sp>
      <p:pic>
        <p:nvPicPr>
          <p:cNvPr id="3" name=""/>
          <p:cNvPicPr>
            <a:picLocks noChangeAspect="1"/>
          </p:cNvPicPr>
          <p:nvPr/>
        </p:nvPicPr>
        <p:blipFill>
          <a:blip r:embed="rId3" cstate="print">
            <a:alphaModFix/>
            <a:lum/>
          </a:blip>
          <a:srcRect l="2328" t="23775" r="61238" b="18661"/>
          <a:stretch>
            <a:fillRect/>
          </a:stretch>
        </p:blipFill>
        <p:spPr>
          <a:xfrm>
            <a:off x="360000" y="1655999"/>
            <a:ext cx="8784000" cy="5184000"/>
          </a:xfrm>
          <a:prstGeom prst="rect">
            <a:avLst/>
          </a:prstGeom>
          <a:noFill/>
          <a:ln>
            <a:noFill/>
          </a:ln>
        </p:spPr>
      </p:pic>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Autocovariance</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Autocovariance measures the linear dependence between two points on the same series observed at different times.</a:t>
            </a:r>
          </a:p>
          <a:p>
            <a:pPr lvl="0"/>
            <a:r>
              <a:rPr lang="en-IN"/>
              <a:t>γ(s, t) = cov(x(s),x(t)) = E[(x(s)−μ(s))(x(t)−μ(t))],</a:t>
            </a:r>
          </a:p>
          <a:p>
            <a:pPr lvl="0"/>
            <a:r>
              <a:rPr lang="en-IN"/>
              <a:t>In very smooth series autocovariance is very large when t and s is very far.</a:t>
            </a:r>
          </a:p>
          <a:p>
            <a:pPr lvl="0"/>
            <a:r>
              <a:rPr lang="en-IN"/>
              <a:t>In choppy series autocovariance is nearly 0 for large separations.</a:t>
            </a: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page14">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Autocorrelation</a:t>
            </a:r>
          </a:p>
        </p:txBody>
      </p:sp>
      <p:sp>
        <p:nvSpPr>
          <p:cNvPr id="3" name="Text Placeholder 2"/>
          <p:cNvSpPr txBox="1">
            <a:spLocks noGrp="1"/>
          </p:cNvSpPr>
          <p:nvPr>
            <p:ph type="body" idx="4294967295"/>
          </p:nvPr>
        </p:nvSpPr>
        <p:spPr>
          <a:xfrm>
            <a:off x="503999" y="1823760"/>
            <a:ext cx="9072000" cy="4944239"/>
          </a:xfrm>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sz="2200"/>
              <a:t>The most important step in constructing a model is to determine the structure of dependence.Autocorrelation is a mathematical representation of the degree of similarity between a given time series and a lagged version of itself over successive time intervals. It is the same as calculating the correlation between two different time series, except that the same time series is used twice: once in its original form and once lagged one or more time periods.</a:t>
            </a:r>
          </a:p>
          <a:p>
            <a:pPr lvl="0"/>
            <a:r>
              <a:rPr lang="en-IN" sz="2200"/>
              <a:t>ρ(s, t) =γ(s, t)/ (γ(s, s)γ(t, t))^1/2</a:t>
            </a:r>
          </a:p>
          <a:p>
            <a:pPr lvl="0"/>
            <a:r>
              <a:rPr lang="en-IN" sz="2200"/>
              <a:t>The resulting output can range from +1 to - 1 in line with the traditional correlation statistic. An autocorrelation of 1 represents a perfect positive correlation (an increase seen in one time series leads to a proportionate increase in the other time series). An autocorrelation of negative 1, on the other hand, represents perfect negative correlation (an increase seen in one-time series results in a proportionate decrease in the other time series).</a:t>
            </a:r>
          </a:p>
          <a:p>
            <a:pPr lvl="0"/>
            <a:r>
              <a:rPr lang="en-IN" sz="2200"/>
              <a:t>Autocorrelation measures linear relationships; even if the autocorrelation is miniscule, there may still be a nonlinear relationship between a time series and a lagged version of itself.</a:t>
            </a:r>
          </a:p>
          <a:p>
            <a:pPr lvl="0"/>
            <a:endParaRPr lang="en-IN"/>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page15">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Example of Autocorrelation</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Assume an investor is looking to discern if a stock's returns in her portfolio exhibit autocorrelation; the stock's returns are related to its returns in previous trading sessions. If the returns do exhibit autocorrelation, the stock could be characterized as a momentum stock; its past returns seem to influence its future returns. The investor runs a regression with two prior trading sessions' returns as the independent variables and the current return as the dependent variable. She finds that returns one day prior have a positive autocorrelation of 0.7, while the returns two days prior have a positive autocorrelation of 0.3.</a:t>
            </a:r>
          </a:p>
          <a:p>
            <a:pPr lvl="0"/>
            <a:endParaRPr lang="en-IN"/>
          </a:p>
          <a:p>
            <a:pPr lvl="0"/>
            <a:endParaRPr lang="en-IN"/>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page16">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Autocorrleation and Correlogram in R</a:t>
            </a:r>
          </a:p>
        </p:txBody>
      </p:sp>
      <p:pic>
        <p:nvPicPr>
          <p:cNvPr id="3" name=""/>
          <p:cNvPicPr>
            <a:picLocks noChangeAspect="1"/>
          </p:cNvPicPr>
          <p:nvPr/>
        </p:nvPicPr>
        <p:blipFill>
          <a:blip r:embed="rId3" cstate="print">
            <a:alphaModFix/>
            <a:lum/>
          </a:blip>
          <a:srcRect/>
          <a:stretch>
            <a:fillRect/>
          </a:stretch>
        </p:blipFill>
        <p:spPr>
          <a:xfrm>
            <a:off x="648000" y="1724040"/>
            <a:ext cx="8784000" cy="1371959"/>
          </a:xfrm>
          <a:prstGeom prst="rect">
            <a:avLst/>
          </a:prstGeom>
          <a:noFill/>
          <a:ln>
            <a:noFill/>
          </a:ln>
        </p:spPr>
      </p:pic>
      <p:pic>
        <p:nvPicPr>
          <p:cNvPr id="4" name=""/>
          <p:cNvPicPr>
            <a:picLocks noChangeAspect="1"/>
          </p:cNvPicPr>
          <p:nvPr/>
        </p:nvPicPr>
        <p:blipFill>
          <a:blip r:embed="rId4" cstate="print">
            <a:alphaModFix/>
            <a:lum/>
          </a:blip>
          <a:srcRect/>
          <a:stretch>
            <a:fillRect/>
          </a:stretch>
        </p:blipFill>
        <p:spPr>
          <a:xfrm>
            <a:off x="720000" y="3816000"/>
            <a:ext cx="8784000" cy="1152000"/>
          </a:xfrm>
          <a:prstGeom prst="rect">
            <a:avLst/>
          </a:prstGeom>
          <a:noFill/>
          <a:ln>
            <a:noFill/>
          </a:ln>
        </p:spPr>
      </p:pic>
      <p:pic>
        <p:nvPicPr>
          <p:cNvPr id="5" name=""/>
          <p:cNvPicPr>
            <a:picLocks noChangeAspect="1"/>
          </p:cNvPicPr>
          <p:nvPr/>
        </p:nvPicPr>
        <p:blipFill>
          <a:blip r:embed="rId5" cstate="print">
            <a:alphaModFix/>
            <a:lum/>
          </a:blip>
          <a:srcRect/>
          <a:stretch>
            <a:fillRect/>
          </a:stretch>
        </p:blipFill>
        <p:spPr>
          <a:xfrm>
            <a:off x="648000" y="5544000"/>
            <a:ext cx="8784000" cy="1363320"/>
          </a:xfrm>
          <a:prstGeom prst="rect">
            <a:avLst/>
          </a:prstGeom>
          <a:noFill/>
          <a:ln>
            <a:noFill/>
          </a:ln>
        </p:spPr>
      </p:pic>
      <p:pic>
        <p:nvPicPr>
          <p:cNvPr id="6" name=""/>
          <p:cNvPicPr>
            <a:picLocks noChangeAspect="1"/>
          </p:cNvPicPr>
          <p:nvPr/>
        </p:nvPicPr>
        <p:blipFill>
          <a:blip r:embed="rId6" cstate="print"/>
          <a:stretch>
            <a:fillRect/>
          </a:stretch>
        </p:blipFill>
        <p:spPr>
          <a:xfrm>
            <a:off x="792000" y="3168000"/>
            <a:ext cx="8638920" cy="430920"/>
          </a:xfrm>
          <a:prstGeom prst="rect">
            <a:avLst/>
          </a:prstGeom>
          <a:solidFill>
            <a:srgbClr val="729FCF"/>
          </a:solidFill>
          <a:ln w="0">
            <a:solidFill>
              <a:srgbClr val="3465A4"/>
            </a:solidFill>
            <a:prstDash val="solid"/>
          </a:ln>
        </p:spPr>
      </p:pic>
      <p:pic>
        <p:nvPicPr>
          <p:cNvPr id="7" name=""/>
          <p:cNvPicPr>
            <a:picLocks noChangeAspect="1"/>
          </p:cNvPicPr>
          <p:nvPr/>
        </p:nvPicPr>
        <p:blipFill>
          <a:blip r:embed="rId7" cstate="print"/>
          <a:stretch>
            <a:fillRect/>
          </a:stretch>
        </p:blipFill>
        <p:spPr>
          <a:xfrm>
            <a:off x="720000" y="5040000"/>
            <a:ext cx="8710920" cy="349560"/>
          </a:xfrm>
          <a:prstGeom prst="rect">
            <a:avLst/>
          </a:prstGeom>
          <a:solidFill>
            <a:srgbClr val="729FCF"/>
          </a:solidFill>
          <a:ln w="0">
            <a:solidFill>
              <a:srgbClr val="3465A4"/>
            </a:solidFill>
            <a:prstDash val="solid"/>
          </a:ln>
        </p:spPr>
      </p:pic>
      <p:pic>
        <p:nvPicPr>
          <p:cNvPr id="8" name=""/>
          <p:cNvPicPr>
            <a:picLocks noChangeAspect="1"/>
          </p:cNvPicPr>
          <p:nvPr/>
        </p:nvPicPr>
        <p:blipFill>
          <a:blip r:embed="rId8" cstate="print"/>
          <a:stretch>
            <a:fillRect/>
          </a:stretch>
        </p:blipFill>
        <p:spPr>
          <a:xfrm>
            <a:off x="597240" y="6981120"/>
            <a:ext cx="8694360" cy="349560"/>
          </a:xfrm>
          <a:prstGeom prst="rect">
            <a:avLst/>
          </a:prstGeom>
          <a:solidFill>
            <a:srgbClr val="729FCF"/>
          </a:solidFill>
          <a:ln w="0">
            <a:solidFill>
              <a:srgbClr val="3465A4"/>
            </a:solidFill>
            <a:prstDash val="solid"/>
          </a:ln>
        </p:spPr>
      </p:pic>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page17">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Stationary/Non Stationary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Stationary time series is one whose statistical properties such as mean, variance, autocorrelation, etc. are all constant over time.</a:t>
            </a:r>
          </a:p>
          <a:p>
            <a:pPr lvl="0">
              <a:buNone/>
            </a:pPr>
            <a:r>
              <a:rPr lang="en-IN"/>
              <a:t>Non-stationary process that has a variable variance and a mean that does not remain near close to each other.</a:t>
            </a: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page18">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Non Stationary to Stationary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Most statistical forecasting methods are based on the assumption that the time series can be rendered approximately stationary  through the use of mathematical transformations.</a:t>
            </a:r>
          </a:p>
          <a:p>
            <a:pPr lvl="0"/>
            <a:r>
              <a:rPr lang="en-IN"/>
              <a:t>A stationarized series is relatively easy to predict: you simply predict that its statistical properties will be the same in the future as they have been in the past!  </a:t>
            </a:r>
          </a:p>
          <a:p>
            <a:pPr lvl="0"/>
            <a:r>
              <a:rPr lang="en-IN"/>
              <a:t>  The predictions for the stationarized series can then be "untransformed," by reversing whatever mathematical transformations were previously used, to obtain predictions for the original series.</a:t>
            </a:r>
          </a:p>
          <a:p>
            <a:pPr lvl="0"/>
            <a:r>
              <a:rPr lang="en-IN"/>
              <a:t>Thus, finding the sequence of transformations needed to stationarize a time series often provides important clues in the search for an appropriate forecasting model.</a:t>
            </a: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name="page19">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Weak Stationary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A weak stationary series has constant mean and autocovariance function depend on s and t.</a:t>
            </a: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page2">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Time series analysis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A big part of Statistics, particularly for financial and econometric data, is analyzing time series, data that are autocorrelated over time. Here one observation depends on previous observations and the order matters. There are number of builtin functions and packages to make working with time series easier.</a:t>
            </a: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name="page20">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Non Stationary to Stationary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Most business and economic time series are far from stationary when expressed in their original units of measurement.</a:t>
            </a:r>
          </a:p>
          <a:p>
            <a:pPr lvl="0"/>
            <a:r>
              <a:rPr lang="en-IN"/>
              <a:t>Even after deflation/ seasonal adjustment they will typically still exhibit trends, cycles, random-walking, and other non-stationary behavior.</a:t>
            </a:r>
          </a:p>
          <a:p>
            <a:pPr lvl="0"/>
            <a:r>
              <a:rPr lang="en-IN"/>
              <a:t> If the series has a stable long-run trend and tends to revert to the trend line following a disturbance, it may be possible to stationarize it by </a:t>
            </a:r>
            <a:r>
              <a:rPr lang="en-IN" b="1"/>
              <a:t>de-trending</a:t>
            </a:r>
            <a:r>
              <a:rPr lang="en-IN"/>
              <a:t> (fitting a trend line and subtracting it out prior to fitting a model/including the time index as an independent variable in a regression). Such a series is said to be trend-stationary.</a:t>
            </a:r>
          </a:p>
          <a:p>
            <a:pPr lvl="0"/>
            <a:r>
              <a:rPr lang="en-IN"/>
              <a:t>However, sometimes even de-trending is not sufficient to make the series stationary, in which case it may be necessary to transform it into a series of period-to-period and/or season-to-season differences called </a:t>
            </a:r>
            <a:r>
              <a:rPr lang="en-IN" b="1"/>
              <a:t>differencing</a:t>
            </a:r>
            <a:r>
              <a:rPr lang="en-IN"/>
              <a:t>.</a:t>
            </a:r>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name="page21">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Removing Seasonality/ Deseasonalizing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As discussed earlier seasonal variation or seasonality are cycles that repeat regularly over time. A time series where the seasonal component has been removed is called </a:t>
            </a:r>
            <a:r>
              <a:rPr lang="en-IN" b="1"/>
              <a:t>seasonal stationary.</a:t>
            </a:r>
            <a:r>
              <a:rPr lang="en-IN"/>
              <a:t> A time series with a clear seasonal component is referred to as </a:t>
            </a:r>
            <a:r>
              <a:rPr lang="en-IN" b="1"/>
              <a:t>non-stationary</a:t>
            </a:r>
            <a:r>
              <a:rPr lang="en-IN"/>
              <a:t>.</a:t>
            </a:r>
          </a:p>
          <a:p>
            <a:pPr lvl="0"/>
            <a:r>
              <a:rPr lang="en-IN"/>
              <a:t>Removing the seasonal component result in clear relationship between input and output variables.</a:t>
            </a:r>
          </a:p>
          <a:p>
            <a:pPr lvl="0"/>
            <a:r>
              <a:rPr lang="en-IN"/>
              <a:t>Seasonality can be daily, weekly, monthly, yearly and so on.</a:t>
            </a:r>
          </a:p>
          <a:p>
            <a:pPr lvl="0"/>
            <a:r>
              <a:rPr lang="en-IN"/>
              <a:t>First plot your data to check whether seasonality exist.</a:t>
            </a:r>
          </a:p>
          <a:p>
            <a:pPr lvl="0"/>
            <a:endParaRPr lang="en-IN"/>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name="page22">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288000" y="13680"/>
            <a:ext cx="936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Deseasonalizing-2) Modeling seasonal adjustment</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We can model the seasonal component directly, then subtract it from the observations.</a:t>
            </a:r>
          </a:p>
          <a:p>
            <a:pPr lvl="0"/>
            <a:r>
              <a:rPr lang="en-IN"/>
              <a:t>The seasonal component in a given time series is likely a sine wave over a generally fixed period and amplitude. This can be approximated easily using a curve-fitting method.</a:t>
            </a:r>
          </a:p>
          <a:p>
            <a:pPr lvl="0"/>
            <a:endParaRPr lang="en-IN"/>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name="page23">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Deseasonalizing-1) Differencing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If there is a seasonal component at the level of one week, then we can remove it on an observation today by subtracting the value from last week.</a:t>
            </a:r>
          </a:p>
          <a:p>
            <a:pPr lvl="0"/>
            <a:r>
              <a:rPr lang="en-IN"/>
              <a:t>In case of annual seasonality we can remove by subtracting min value from last year or average value of same month from last year.</a:t>
            </a: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name="page24">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Smothing Method-</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In statistics and image processing, to smooth a data set is to create an approximating function that attempts to capture important patterns in the data, while leaving out noise or other fine-scale structures/rapid phenomena.</a:t>
            </a:r>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name="page25">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Differencing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It helps to remove the trend or seasonality from the time series.</a:t>
            </a:r>
          </a:p>
          <a:p>
            <a:pPr lvl="0"/>
            <a:r>
              <a:rPr lang="en-IN"/>
              <a:t>It means taking the difference between two value of the series.</a:t>
            </a:r>
          </a:p>
          <a:p>
            <a:pPr lvl="0"/>
            <a:r>
              <a:rPr lang="en-IN"/>
              <a:t>Lag means how far apart these two values are.</a:t>
            </a:r>
          </a:p>
        </p:txBody>
      </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name="page26">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Differening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Lag-1: y(t)-y(t+1)</a:t>
            </a:r>
          </a:p>
          <a:p>
            <a:pPr lvl="0"/>
            <a:r>
              <a:rPr lang="en-IN"/>
              <a:t>It is helpful in removing trend</a:t>
            </a:r>
          </a:p>
          <a:p>
            <a:pPr lvl="0"/>
            <a:r>
              <a:rPr lang="en-IN"/>
              <a:t>Lag-M: y(t)-y(t-m)</a:t>
            </a:r>
          </a:p>
          <a:p>
            <a:pPr lvl="0"/>
            <a:r>
              <a:rPr lang="en-IN"/>
              <a:t>It is useful for removing seasonality with M seasons.</a:t>
            </a:r>
          </a:p>
          <a:p>
            <a:pPr lvl="0"/>
            <a:r>
              <a:rPr lang="en-IN"/>
              <a:t>Double Differencing</a:t>
            </a:r>
          </a:p>
          <a:p>
            <a:pPr lvl="0"/>
            <a:r>
              <a:rPr lang="en-IN"/>
              <a:t>Perform the operation twice. It is useful when we want to remove the trend as well as seasonality.</a:t>
            </a: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name="page27">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Moving Average Smoothing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Moving Average Smoothing, each observation is assigned an equal weight, and each observation is forecasted by using the average of the previous observation(s). The number of previous observation is called window.</a:t>
            </a:r>
          </a:p>
          <a:p>
            <a:pPr lvl="0"/>
            <a:r>
              <a:rPr lang="en-IN"/>
              <a:t>There are two type of window. Window centered around time t, window backwards from time t.</a:t>
            </a:r>
          </a:p>
          <a:p>
            <a:pPr lvl="0"/>
            <a:r>
              <a:rPr lang="en-IN"/>
              <a:t>How many observation we take in MA(p) is defined by correlation between x(t) and x(t-1), x(t-2) and so on untill we get 0 value.</a:t>
            </a:r>
          </a:p>
          <a:p>
            <a:pPr lvl="0"/>
            <a:r>
              <a:rPr lang="en-IN"/>
              <a:t>Using the time series X1, X2, X3, ....., Xt, this smoothing technique predicts Xt+k as follows :</a:t>
            </a:r>
          </a:p>
          <a:p>
            <a:pPr lvl="0"/>
            <a:r>
              <a:rPr lang="en-IN"/>
              <a:t>St = Average (x(t-k+1), x(t-k+2), ....., xt),  t= k, k+1, k+2, ...N</a:t>
            </a:r>
          </a:p>
          <a:p>
            <a:pPr lvl="0"/>
            <a:r>
              <a:rPr lang="en-IN"/>
              <a:t>We when choosing this parameter, a large parameter value will oversmooth the data, while a small parameter value will undersmooth the data.</a:t>
            </a:r>
          </a:p>
          <a:p>
            <a:pPr lvl="0"/>
            <a:r>
              <a:rPr lang="en-IN" b="1" i="1" u="sng"/>
              <a:t>This technique should not be applied when seasonality is present in the data set. It reverals the levels and trend of series surpassing the seasoal and random components.</a:t>
            </a:r>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name="page28">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Moving Average-Smoothing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Centered moving average with lag 5:</a:t>
            </a:r>
          </a:p>
          <a:p>
            <a:pPr lvl="0"/>
            <a:r>
              <a:rPr lang="en-IN"/>
              <a:t>F=(x(t-2)+x(t-1)+x(t)+x(t+1)+x(t+2))/5</a:t>
            </a:r>
          </a:p>
          <a:p>
            <a:pPr lvl="0"/>
            <a:r>
              <a:rPr lang="en-IN"/>
              <a:t>We use this method in visualizing</a:t>
            </a:r>
          </a:p>
          <a:p>
            <a:pPr lvl="0"/>
            <a:r>
              <a:rPr lang="en-IN"/>
              <a:t>Trailed moving average with lag 5:</a:t>
            </a:r>
          </a:p>
          <a:p>
            <a:pPr lvl="0"/>
            <a:r>
              <a:rPr lang="en-IN"/>
              <a:t>F=(x(t-4)+x(t-3)+x(t-2)+x(t-1)+x(t))/5</a:t>
            </a:r>
          </a:p>
          <a:p>
            <a:pPr lvl="0"/>
            <a:r>
              <a:rPr lang="en-IN"/>
              <a:t>We use this method in forecasting. But it does not capture trend or seasonality so it is better to use it with series that do not have this component.</a:t>
            </a:r>
          </a:p>
          <a:p>
            <a:pPr lvl="0"/>
            <a:endParaRPr lang="en-IN"/>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name="page29">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Graph of Moving average</a:t>
            </a:r>
          </a:p>
        </p:txBody>
      </p:sp>
      <p:pic>
        <p:nvPicPr>
          <p:cNvPr id="3" name=""/>
          <p:cNvPicPr>
            <a:picLocks noChangeAspect="1"/>
          </p:cNvPicPr>
          <p:nvPr/>
        </p:nvPicPr>
        <p:blipFill>
          <a:blip r:embed="rId3" cstate="print">
            <a:alphaModFix/>
            <a:lum/>
          </a:blip>
          <a:srcRect l="2359" r="68349"/>
          <a:stretch>
            <a:fillRect/>
          </a:stretch>
        </p:blipFill>
        <p:spPr>
          <a:xfrm>
            <a:off x="576000" y="1873440"/>
            <a:ext cx="5903999" cy="4174560"/>
          </a:xfrm>
          <a:prstGeom prst="rect">
            <a:avLst/>
          </a:prstGeom>
          <a:noFill/>
          <a:ln>
            <a:noFill/>
          </a:ln>
        </p:spPr>
      </p:pic>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page3">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Creating a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The ts() function will convert a numeric vector into an R time series object.</a:t>
            </a:r>
          </a:p>
          <a:p>
            <a:pPr lvl="0"/>
            <a:r>
              <a:rPr lang="en-IN"/>
              <a:t>ts(vector, start=, end=, frequency=)</a:t>
            </a:r>
          </a:p>
          <a:p>
            <a:pPr lvl="0"/>
            <a:r>
              <a:rPr lang="en-IN"/>
              <a:t>Start and End are the times of the first and last observation</a:t>
            </a:r>
          </a:p>
          <a:p>
            <a:pPr lvl="0"/>
            <a:r>
              <a:rPr lang="en-IN"/>
              <a:t>Frequency is the number of observations per unit time (1=annual, 4=quartly, 12=monthly, etc.).</a:t>
            </a: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name="page30">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Window width in moving average</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If we take window as the whole data then we will get the mean of data as the output and it will be a single value. It leads to over smoothing.</a:t>
            </a:r>
          </a:p>
          <a:p>
            <a:pPr lvl="0"/>
            <a:r>
              <a:rPr lang="en-IN"/>
              <a:t>If we take very small window then we get almost same value as series and it will be under smoothing.</a:t>
            </a: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name="page31">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Exponential Smothing</a:t>
            </a:r>
          </a:p>
        </p:txBody>
      </p:sp>
      <p:sp>
        <p:nvSpPr>
          <p:cNvPr id="3" name="Text Placeholder 2"/>
          <p:cNvSpPr txBox="1">
            <a:spLocks noGrp="1"/>
          </p:cNvSpPr>
          <p:nvPr>
            <p:ph type="body" idx="4294967295"/>
          </p:nvPr>
        </p:nvSpPr>
        <p:spPr>
          <a:xfrm>
            <a:off x="503999" y="1584000"/>
            <a:ext cx="9072000" cy="5184000"/>
          </a:xfrm>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Exponential Smoothing is one of the more popular smoothing techniques due to its flexibility, ease in calculation, and good performance.</a:t>
            </a:r>
          </a:p>
          <a:p>
            <a:pPr lvl="0"/>
            <a:r>
              <a:rPr lang="en-IN"/>
              <a:t>Exponential Smoothing uses a simple average calculation to assign exponentially decreasing weights starting with the most recent observations. It gives more weight to recent observation and less to  old observation.</a:t>
            </a:r>
          </a:p>
          <a:p>
            <a:pPr lvl="0"/>
            <a:r>
              <a:rPr lang="en-IN"/>
              <a:t>S0= x0</a:t>
            </a:r>
          </a:p>
          <a:p>
            <a:pPr lvl="0"/>
            <a:r>
              <a:rPr lang="en-IN"/>
              <a:t>St = αx(t-1) + (1-α)st-1, t &gt; 0</a:t>
            </a:r>
          </a:p>
          <a:p>
            <a:pPr lvl="0"/>
            <a:r>
              <a:rPr lang="en-IN" b="1" i="1" u="sng"/>
              <a:t>Exponential Smoothing should only be used when the data set contains no seasonality.</a:t>
            </a:r>
          </a:p>
          <a:p>
            <a:pPr lvl="0"/>
            <a:r>
              <a:rPr lang="en-IN"/>
              <a:t>The forecast is a constant value that is the smoothed value of the last observation.</a:t>
            </a: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name="page32">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Double Exponential Smoothing</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Double Exponential Smoothing can be defined as the recursive application of an exponential filter twice in a time series.</a:t>
            </a:r>
          </a:p>
          <a:p>
            <a:pPr lvl="0"/>
            <a:r>
              <a:rPr lang="en-IN" b="1" i="1" u="sng"/>
              <a:t>Double Exponential Smoothing should not be used when the data includes seasonality.</a:t>
            </a:r>
          </a:p>
          <a:p>
            <a:pPr lvl="0"/>
            <a:r>
              <a:rPr lang="en-IN" b="1" i="1" u="sng"/>
              <a:t>this technique should be used when a trend is inherent in the data set,</a:t>
            </a:r>
          </a:p>
          <a:p>
            <a:pPr lvl="0"/>
            <a:r>
              <a:rPr lang="en-IN" b="1" i="1" u="sng"/>
              <a:t>St = At + Bt , t = 1,2,3,..., N</a:t>
            </a:r>
          </a:p>
          <a:p>
            <a:pPr lvl="0"/>
            <a:r>
              <a:rPr lang="en-IN" b="1" i="1" u="sng"/>
              <a:t>Where, At = ax(t) + (1- a) S(t-1) 0&lt; a &lt;= 1</a:t>
            </a:r>
          </a:p>
          <a:p>
            <a:pPr lvl="0"/>
            <a:r>
              <a:rPr lang="en-IN" b="1" i="1" u="sng"/>
              <a:t>Bt = b (A(t) - A(t-1)) + (1 - b ) B(t-1) 0&lt; b &lt;= 1</a:t>
            </a:r>
          </a:p>
          <a:p>
            <a:pPr lvl="0"/>
            <a:r>
              <a:rPr lang="en-IN" b="1" i="1" u="sng"/>
              <a:t>The forecast equation is: X(t+k) = A(t) + K B(t) , K = 1, 2, 3, ...</a:t>
            </a:r>
          </a:p>
          <a:p>
            <a:pPr lvl="0"/>
            <a:endParaRPr lang="en-IN" b="1" i="1" u="sng"/>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name="page33">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Auto Regression</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Autoregressive model is when a value from a time series is regressed on previous value from the same series.</a:t>
            </a:r>
          </a:p>
          <a:p>
            <a:pPr lvl="0"/>
            <a:r>
              <a:rPr lang="en-IN"/>
              <a:t>We need to define the lag in AR defined as AR(p)</a:t>
            </a:r>
          </a:p>
          <a:p>
            <a:pPr lvl="0"/>
            <a:r>
              <a:rPr lang="en-IN"/>
              <a:t>AR(1) means we are regressing x with previous value</a:t>
            </a:r>
          </a:p>
          <a:p>
            <a:pPr lvl="0"/>
            <a:r>
              <a:rPr lang="en-IN"/>
              <a:t>x=a+b1*x(t-1) +e(iid) where e is iid is error with mean=0 and varinace=(sigma)^2.</a:t>
            </a:r>
          </a:p>
          <a:p>
            <a:pPr lvl="0"/>
            <a:r>
              <a:rPr lang="en-IN"/>
              <a:t>AR(3) means we are regressing x with previous 3 values</a:t>
            </a:r>
          </a:p>
          <a:p>
            <a:pPr lvl="0"/>
            <a:r>
              <a:rPr lang="en-IN"/>
              <a:t>x= a + b1*x(t-1) + b2*x(t-2) + b3*x(t-3)</a:t>
            </a:r>
          </a:p>
          <a:p>
            <a:pPr lvl="0"/>
            <a:r>
              <a:rPr lang="en-IN"/>
              <a:t>The value of p can be determined by partial autocorrelation.  The maximum value of p is one beyond which partial auto correlation is 0.</a:t>
            </a:r>
          </a:p>
          <a:p>
            <a:pPr lvl="0"/>
            <a:r>
              <a:rPr lang="en-IN"/>
              <a:t>The Autoregression is best applied on seasonally adjusted series or time series should be stationary (No seasonality/No trend). Constant mean, variance and autocorrelation.</a:t>
            </a:r>
          </a:p>
          <a:p>
            <a:pPr lvl="0"/>
            <a:endParaRPr lang="en-IN"/>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name="page34">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Condition of Auto Regression</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No trend/Seasonality</a:t>
            </a:r>
          </a:p>
          <a:p>
            <a:pPr lvl="0"/>
            <a:r>
              <a:rPr lang="en-IN"/>
              <a:t>Constant level, Variance and autocorrelation.</a:t>
            </a:r>
          </a:p>
          <a:p>
            <a:pPr lvl="0"/>
            <a:r>
              <a:rPr lang="en-IN"/>
              <a:t>Capture trend/Seasonality by regression/smoothing/differencing</a:t>
            </a:r>
          </a:p>
          <a:p>
            <a:pPr lvl="0"/>
            <a:r>
              <a:rPr lang="en-IN"/>
              <a:t>Apply autoregression by AR or ARMA model.</a:t>
            </a:r>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name="page35">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ARMA</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It stands for Auto Regression moving average method and used only for forecasting. They are very flexible and capture various type of pattern.</a:t>
            </a:r>
          </a:p>
          <a:p>
            <a:pPr lvl="0"/>
            <a:r>
              <a:rPr lang="en-IN"/>
              <a:t>AR Model</a:t>
            </a:r>
          </a:p>
          <a:p>
            <a:pPr lvl="0"/>
            <a:r>
              <a:rPr lang="en-IN"/>
              <a:t>y(p)=b0+b1*y(t-1)+b2*y(t-2)....bp+y(t-p)</a:t>
            </a:r>
          </a:p>
          <a:p>
            <a:pPr lvl="0"/>
            <a:r>
              <a:rPr lang="en-IN"/>
              <a:t>ARMA(p,q)</a:t>
            </a:r>
          </a:p>
          <a:p>
            <a:pPr lvl="0"/>
            <a:r>
              <a:rPr lang="en-IN"/>
              <a:t>y(p)=b0+b1*y(t-1)+b2*y(t-2)....bp+y(t-p)+</a:t>
            </a:r>
          </a:p>
          <a:p>
            <a:pPr lvl="0"/>
            <a:r>
              <a:rPr lang="en-IN"/>
              <a:t>e(t)+a1*e(t-1)+a2*e(t-2).....+aq*e(t-q)</a:t>
            </a:r>
          </a:p>
          <a:p>
            <a:pPr lvl="0"/>
            <a:r>
              <a:rPr lang="en-IN"/>
              <a:t>It has two components, p for regression and q for forecast error also called moving average component.</a:t>
            </a:r>
          </a:p>
          <a:p>
            <a:pPr lvl="0"/>
            <a:endParaRPr lang="en-IN"/>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name="page36">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Condition for ARMA</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No trend/Seasonality</a:t>
            </a:r>
          </a:p>
          <a:p>
            <a:pPr lvl="0"/>
            <a:r>
              <a:rPr lang="en-IN"/>
              <a:t>Constant mean</a:t>
            </a:r>
          </a:p>
          <a:p>
            <a:pPr lvl="0"/>
            <a:r>
              <a:rPr lang="en-IN"/>
              <a:t>Constant variance</a:t>
            </a:r>
          </a:p>
          <a:p>
            <a:pPr lvl="0"/>
            <a:r>
              <a:rPr lang="en-IN"/>
              <a:t>Constant autocorrelation</a:t>
            </a:r>
          </a:p>
          <a:p>
            <a:pPr lvl="0"/>
            <a:r>
              <a:rPr lang="en-IN"/>
              <a:t>Series should be stationary</a:t>
            </a:r>
          </a:p>
        </p:txBody>
      </p:sp>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name="page37">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ARIMA</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It stands for Auto regressive integrated moving average model.</a:t>
            </a:r>
          </a:p>
          <a:p>
            <a:pPr lvl="0"/>
            <a:r>
              <a:rPr lang="en-IN"/>
              <a:t>It has three parameters. p,d,q where is for lag of auto regression, d for differencing and q for moving average method.</a:t>
            </a:r>
          </a:p>
          <a:p>
            <a:pPr lvl="0"/>
            <a:r>
              <a:rPr lang="en-IN"/>
              <a:t>First this model performs differencing of lag-1.</a:t>
            </a:r>
          </a:p>
          <a:p>
            <a:pPr lvl="0"/>
            <a:r>
              <a:rPr lang="en-IN"/>
              <a:t>By d we can control how many times we want to apply differencing.</a:t>
            </a: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name="page38">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ARIMA</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The p,d,q needs to choosed carefully.</a:t>
            </a:r>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name="page39">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Triple Exponential Moving Average</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marL="0" indent="0"/>
            <a:endParaRPr lang="en-IN"/>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page4">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Example of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V&lt;-c(1:72)</a:t>
            </a:r>
          </a:p>
          <a:p>
            <a:pPr lvl="0">
              <a:buNone/>
            </a:pPr>
            <a:r>
              <a:rPr lang="en-IN"/>
              <a:t>myts&lt;-ts(v,start=(2011,1),frequency=12)</a:t>
            </a:r>
          </a:p>
          <a:p>
            <a:pPr lvl="0">
              <a:buNone/>
            </a:pPr>
            <a:r>
              <a:rPr lang="en-IN"/>
              <a:t>myts</a:t>
            </a:r>
          </a:p>
          <a:p>
            <a:pPr lvl="0"/>
            <a:r>
              <a:rPr lang="en-IN"/>
              <a:t>Jan Feb Mar Apr May Jun Jul Aug Sep Oct Nov Dec</a:t>
            </a:r>
          </a:p>
          <a:p>
            <a:pPr lvl="0"/>
            <a:r>
              <a:rPr lang="en-IN"/>
              <a:t>2011   1   2   3   4   5   6   7   8   9  10  11  12</a:t>
            </a:r>
          </a:p>
          <a:p>
            <a:pPr lvl="0"/>
            <a:r>
              <a:rPr lang="en-IN"/>
              <a:t>2012  13  14  15  16  17  18  19  20  21  22  23  24</a:t>
            </a:r>
          </a:p>
          <a:p>
            <a:pPr lvl="0"/>
            <a:r>
              <a:rPr lang="en-IN"/>
              <a:t>2013  25  26  27  28  29  30  31  32  33  34  35  36</a:t>
            </a:r>
          </a:p>
          <a:p>
            <a:pPr lvl="0"/>
            <a:r>
              <a:rPr lang="en-IN"/>
              <a:t>2014  37  38  39  40  41  42  43  44  45  46  47  48</a:t>
            </a:r>
          </a:p>
          <a:p>
            <a:pPr lvl="0"/>
            <a:r>
              <a:rPr lang="en-IN"/>
              <a:t>2015  49  50  51  52  53  54  55  56  57  58  59  60</a:t>
            </a:r>
          </a:p>
          <a:p>
            <a:pPr lvl="0"/>
            <a:r>
              <a:rPr lang="en-IN"/>
              <a:t>2016  61  62  63  64  65  66  67  68  69  70  71  72</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name="page40">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Plotting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A time series with additive trend, seasonal, and irregular components can be decomposed using the stl() function. Note that a series with multiplicative effects can often by transformed into series with additive effects through a log transformation (i.e., newts &lt;- log(myts)).</a:t>
            </a:r>
          </a:p>
          <a:p>
            <a:pPr lvl="0"/>
            <a:r>
              <a:rPr lang="en-IN"/>
              <a:t>fit &lt;- stl(myts, s.window="period")</a:t>
            </a:r>
          </a:p>
          <a:p>
            <a:pPr lvl="0"/>
            <a:r>
              <a:rPr lang="en-IN"/>
              <a:t>plot(fit)</a:t>
            </a: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name="page41">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Graph of German data</a:t>
            </a:r>
          </a:p>
        </p:txBody>
      </p:sp>
      <p:pic>
        <p:nvPicPr>
          <p:cNvPr id="3" name=""/>
          <p:cNvPicPr>
            <a:picLocks noChangeAspect="1"/>
          </p:cNvPicPr>
          <p:nvPr/>
        </p:nvPicPr>
        <p:blipFill>
          <a:blip r:embed="rId3" cstate="print">
            <a:alphaModFix/>
            <a:lum/>
          </a:blip>
          <a:srcRect l="2461" t="6654" r="68963" b="4409"/>
          <a:stretch>
            <a:fillRect/>
          </a:stretch>
        </p:blipFill>
        <p:spPr>
          <a:xfrm>
            <a:off x="288000" y="1584000"/>
            <a:ext cx="5903999" cy="5903999"/>
          </a:xfrm>
          <a:prstGeom prst="rect">
            <a:avLst/>
          </a:prstGeom>
          <a:noFill/>
          <a:ln>
            <a:noFill/>
          </a:ln>
        </p:spPr>
      </p:pic>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page5">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Example of time series data</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1. Global warming data</a:t>
            </a:r>
          </a:p>
          <a:p>
            <a:pPr lvl="0">
              <a:buNone/>
            </a:pPr>
            <a:r>
              <a:rPr lang="en-IN"/>
              <a:t>2. Monthly earnings of a company</a:t>
            </a:r>
          </a:p>
          <a:p>
            <a:pPr lvl="0">
              <a:buNone/>
            </a:pPr>
            <a:r>
              <a:rPr lang="en-IN"/>
              <a:t>3. Stock exchange of data</a:t>
            </a:r>
          </a:p>
          <a:p>
            <a:pPr lvl="0">
              <a:buNone/>
            </a:pPr>
            <a:r>
              <a:rPr lang="en-IN"/>
              <a:t>4. Neurological data</a:t>
            </a:r>
          </a:p>
          <a:p>
            <a:pPr lvl="0">
              <a:buNone/>
            </a:pPr>
            <a:endParaRPr lang="en-IN"/>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1. Additive model of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endParaRPr lang="en-IN"/>
          </a:p>
        </p:txBody>
      </p:sp>
      <p:sp>
        <p:nvSpPr>
          <p:cNvPr id="4" name="TextBox 3"/>
          <p:cNvSpPr txBox="1"/>
          <p:nvPr/>
        </p:nvSpPr>
        <p:spPr>
          <a:xfrm>
            <a:off x="503999" y="1823760"/>
            <a:ext cx="9216000" cy="3840120"/>
          </a:xfrm>
          <a:prstGeom prst="rect">
            <a:avLst/>
          </a:prstGeom>
          <a:noFill/>
          <a:ln>
            <a:noFill/>
          </a:ln>
        </p:spPr>
        <p:txBody>
          <a:bodyPr vert="horz" wrap="none" lIns="90000" tIns="45000" rIns="90000" bIns="45000" anchorCtr="0" compatLnSpc="0"/>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The additive model for a given time series y 1 , . . . , y n is the assumption that these time series data are realizations of random variables Y t that are themselves sums of four components</a:t>
            </a:r>
          </a:p>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                             Y t = T (t) + Z( t) + S( t) + R (t)  -(1)</a:t>
            </a:r>
          </a:p>
          <a:p>
            <a:pPr marL="0" marR="0" lvl="0" indent="0" algn="l" rtl="0" hangingPunct="0">
              <a:lnSpc>
                <a:spcPct val="100000"/>
              </a:lnSpc>
              <a:spcBef>
                <a:spcPts val="0"/>
              </a:spcBef>
              <a:spcAft>
                <a:spcPts val="0"/>
              </a:spcAft>
              <a:buNone/>
              <a:tabLst/>
            </a:pPr>
            <a:endParaRPr lang="en-IN" sz="2200" b="0" i="0" u="none" strike="noStrike" kern="1200" cap="none">
              <a:ln>
                <a:noFill/>
              </a:ln>
              <a:latin typeface="Liberation Sans" pitchFamily="18"/>
              <a:ea typeface="Droid Sans Fallback" pitchFamily="2"/>
              <a:cs typeface="FreeSans" pitchFamily="2"/>
            </a:endParaRPr>
          </a:p>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Trend : T is a monotone function called trend</a:t>
            </a:r>
          </a:p>
          <a:p>
            <a:pPr marL="0" marR="0" lvl="0" indent="0" algn="l" rtl="0" hangingPunct="0">
              <a:lnSpc>
                <a:spcPct val="100000"/>
              </a:lnSpc>
              <a:spcBef>
                <a:spcPts val="0"/>
              </a:spcBef>
              <a:spcAft>
                <a:spcPts val="0"/>
              </a:spcAft>
              <a:buNone/>
              <a:tabLst/>
            </a:pPr>
            <a:endParaRPr lang="en-IN" sz="2200" b="0" i="0" u="none" strike="noStrike" kern="1200" cap="none">
              <a:ln>
                <a:noFill/>
              </a:ln>
              <a:latin typeface="Liberation Sans" pitchFamily="18"/>
              <a:ea typeface="Droid Sans Fallback" pitchFamily="2"/>
              <a:cs typeface="FreeSans" pitchFamily="2"/>
            </a:endParaRPr>
          </a:p>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Cyclic component:  Z is the non random long term cyclic influence</a:t>
            </a:r>
          </a:p>
          <a:p>
            <a:pPr marL="0" marR="0" lvl="0" indent="0" algn="l" rtl="0" hangingPunct="0">
              <a:lnSpc>
                <a:spcPct val="100000"/>
              </a:lnSpc>
              <a:spcBef>
                <a:spcPts val="0"/>
              </a:spcBef>
              <a:spcAft>
                <a:spcPts val="0"/>
              </a:spcAft>
              <a:buNone/>
              <a:tabLst/>
            </a:pPr>
            <a:endParaRPr lang="en-IN" sz="2200" b="0" i="0" u="none" strike="noStrike" kern="1200" cap="none">
              <a:ln>
                <a:noFill/>
              </a:ln>
              <a:latin typeface="Liberation Sans" pitchFamily="18"/>
              <a:ea typeface="Droid Sans Fallback" pitchFamily="2"/>
              <a:cs typeface="FreeSans" pitchFamily="2"/>
            </a:endParaRPr>
          </a:p>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Season component: S is the non random short term cyclic influence</a:t>
            </a:r>
          </a:p>
          <a:p>
            <a:pPr marL="0" marR="0" lvl="0" indent="0" algn="l" rtl="0" hangingPunct="0">
              <a:lnSpc>
                <a:spcPct val="100000"/>
              </a:lnSpc>
              <a:spcBef>
                <a:spcPts val="0"/>
              </a:spcBef>
              <a:spcAft>
                <a:spcPts val="0"/>
              </a:spcAft>
              <a:buNone/>
              <a:tabLst/>
            </a:pPr>
            <a:endParaRPr lang="en-IN" sz="2200" b="0" i="0" u="none" strike="noStrike" kern="1200" cap="none">
              <a:ln>
                <a:noFill/>
              </a:ln>
              <a:latin typeface="Liberation Sans" pitchFamily="18"/>
              <a:ea typeface="Droid Sans Fallback" pitchFamily="2"/>
              <a:cs typeface="FreeSans" pitchFamily="2"/>
            </a:endParaRPr>
          </a:p>
          <a:p>
            <a:pPr marL="0" marR="0" lvl="0" indent="0" algn="l" rtl="0" hangingPunct="0">
              <a:lnSpc>
                <a:spcPct val="100000"/>
              </a:lnSpc>
              <a:spcBef>
                <a:spcPts val="0"/>
              </a:spcBef>
              <a:spcAft>
                <a:spcPts val="0"/>
              </a:spcAft>
              <a:buNone/>
              <a:tabLst/>
            </a:pPr>
            <a:r>
              <a:rPr lang="en-IN" sz="2200" b="0" i="0" u="none" strike="noStrike" kern="1200" cap="none">
                <a:ln>
                  <a:noFill/>
                </a:ln>
                <a:latin typeface="Liberation Sans" pitchFamily="18"/>
                <a:ea typeface="Droid Sans Fallback" pitchFamily="2"/>
                <a:cs typeface="FreeSans" pitchFamily="2"/>
              </a:rPr>
              <a:t>Random component: R is the random variable</a:t>
            </a: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2" name="Title 1"/>
          <p:cNvSpPr txBox="1">
            <a:spLocks noGrp="1"/>
          </p:cNvSpPr>
          <p:nvPr>
            <p:ph type="title" idx="4294967295"/>
          </p:nvPr>
        </p:nvSpPr>
        <p:spPr>
          <a:xfrm>
            <a:off x="503999" y="13680"/>
            <a:ext cx="8100000" cy="165276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2.Multiplicative model of Time Series</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a:t>Multiplicative model assumes that time series data is multiple of these factors.</a:t>
            </a:r>
          </a:p>
          <a:p>
            <a:pPr lvl="0"/>
            <a:r>
              <a:rPr lang="en-IN"/>
              <a:t>Y(t)=Level*Trend*Seasonality*Noise</a:t>
            </a: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page8">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Trend</a:t>
            </a:r>
          </a:p>
        </p:txBody>
      </p:sp>
      <p:sp>
        <p:nvSpPr>
          <p:cNvPr id="3" name="Text Placeholder 2"/>
          <p:cNvSpPr txBox="1">
            <a:spLocks noGrp="1"/>
          </p:cNvSpPr>
          <p:nvPr>
            <p:ph type="body" idx="4294967295"/>
          </p:nvPr>
        </p:nvSpPr>
        <p:spPr>
          <a:xfrm>
            <a:off x="503999" y="1823760"/>
            <a:ext cx="9072000" cy="2424240"/>
          </a:xfrm>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buNone/>
            </a:pPr>
            <a:r>
              <a:rPr lang="en-IN" sz="2400"/>
              <a:t>Trend: Trend is defined as the ‘long term’ movement in a time series without calendar related and irregular effects, and is a reflection of the underlying level. It is the result of influences such as population growth, price inflation and general economic changes. The following graph depicts a series in which there is an obvious upward trend over time.</a:t>
            </a:r>
          </a:p>
          <a:p>
            <a:pPr lvl="0">
              <a:buNone/>
            </a:pPr>
            <a:endParaRPr lang="en-IN"/>
          </a:p>
        </p:txBody>
      </p:sp>
      <p:pic>
        <p:nvPicPr>
          <p:cNvPr id="4" name=""/>
          <p:cNvPicPr>
            <a:picLocks noChangeAspect="1"/>
          </p:cNvPicPr>
          <p:nvPr/>
        </p:nvPicPr>
        <p:blipFill>
          <a:blip r:embed="rId3" cstate="print">
            <a:alphaModFix/>
            <a:lum/>
          </a:blip>
          <a:srcRect/>
          <a:stretch>
            <a:fillRect/>
          </a:stretch>
        </p:blipFill>
        <p:spPr>
          <a:xfrm>
            <a:off x="1080720" y="4248000"/>
            <a:ext cx="8567280" cy="2736000"/>
          </a:xfrm>
          <a:prstGeom prst="rect">
            <a:avLst/>
          </a:prstGeom>
          <a:noFill/>
          <a:ln>
            <a:noFill/>
          </a:ln>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page9">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en-IN"/>
              <a:t>Seasonal Component</a:t>
            </a:r>
          </a:p>
        </p:txBody>
      </p:sp>
      <p:sp>
        <p:nvSpPr>
          <p:cNvPr id="3" name="Text Placeholder 2"/>
          <p:cNvSpPr txBox="1">
            <a:spLocks noGrp="1"/>
          </p:cNvSpPr>
          <p:nvPr>
            <p:ph type="body" idx="4294967295"/>
          </p:nvPr>
        </p:nvSpPr>
        <p:spPr/>
        <p:txBody>
          <a:bodyPr/>
          <a:lstStyle>
            <a:defPPr marL="432000" marR="0" lvl="0" indent="-324000">
              <a:spcBef>
                <a:spcPts val="0"/>
              </a:spcBef>
              <a:spcAft>
                <a:spcPts val="1885"/>
              </a:spcAft>
              <a:buSzPct val="45000"/>
              <a:buFont typeface="StarSymbol"/>
              <a:buNone/>
              <a:defRPr lang="en-IN" sz="4270" b="0" i="0" u="none" strike="noStrike" kern="1200">
                <a:ln>
                  <a:noFill/>
                </a:ln>
                <a:latin typeface="Liberation Serif" pitchFamily="18"/>
                <a:ea typeface="Droid Sans Fallback" pitchFamily="2"/>
                <a:cs typeface="Lohit Hindi" pitchFamily="2"/>
              </a:defRPr>
            </a:defPPr>
            <a:lvl1pPr marL="432000" marR="0" lvl="0" indent="-324000">
              <a:spcBef>
                <a:spcPts val="0"/>
              </a:spcBef>
              <a:spcAft>
                <a:spcPts val="1885"/>
              </a:spcAft>
              <a:buSzPct val="45000"/>
              <a:buFont typeface="StarSymbol"/>
              <a:buChar char="●"/>
              <a:defRPr lang="en-IN" sz="4270" b="0" i="0" u="none" strike="noStrike" kern="1200">
                <a:ln>
                  <a:noFill/>
                </a:ln>
                <a:latin typeface="Liberation Serif"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en-IN" sz="3740" b="0" i="0" u="none" strike="noStrike" kern="1200">
                <a:ln>
                  <a:noFill/>
                </a:ln>
                <a:latin typeface="Liberation Serif" pitchFamily="18"/>
                <a:ea typeface="Droid Sans Fallback" pitchFamily="2"/>
                <a:cs typeface="Lohit Hindi" pitchFamily="2"/>
              </a:defRPr>
            </a:lvl2pPr>
            <a:lvl3pPr marL="1295999" marR="0" lvl="2" indent="-288000">
              <a:spcBef>
                <a:spcPts val="0"/>
              </a:spcBef>
              <a:spcAft>
                <a:spcPts val="1125"/>
              </a:spcAft>
              <a:buSzPct val="45000"/>
              <a:buFont typeface="StarSymbol"/>
              <a:buChar char="●"/>
              <a:defRPr lang="en-IN" sz="3200" b="0" i="0" u="none" strike="noStrike" kern="1200">
                <a:ln>
                  <a:noFill/>
                </a:ln>
                <a:latin typeface="Liberation Serif"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en-IN" sz="2670" b="0" i="0" u="none" strike="noStrike" kern="1200">
                <a:ln>
                  <a:noFill/>
                </a:ln>
                <a:latin typeface="Liberation Serif"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en-IN" sz="2670" b="0" i="0" u="none" strike="noStrike" kern="1200">
                <a:ln>
                  <a:noFill/>
                </a:ln>
                <a:latin typeface="Liberation Serif" pitchFamily="18"/>
                <a:ea typeface="Droid Sans Fallback" pitchFamily="2"/>
                <a:cs typeface="Lohit Hindi" pitchFamily="2"/>
              </a:defRPr>
            </a:lvl9pPr>
          </a:lstStyle>
          <a:p>
            <a:pPr lvl="0"/>
            <a:r>
              <a:rPr lang="en-IN"/>
              <a:t>All the components associated with time are known as seasonal component. So in time searies data seasonality refers to periodic fluctuations in certain business areas that occur regularly based on a particular season. This season can be calender season or holiday season.Seasonality is always of a fixed and known period. It is easy to estimate.</a:t>
            </a:r>
          </a:p>
          <a:p>
            <a:pPr lvl="0"/>
            <a:r>
              <a:rPr lang="en-IN"/>
              <a:t> </a:t>
            </a:r>
          </a:p>
        </p:txBody>
      </p:sp>
      <p:pic>
        <p:nvPicPr>
          <p:cNvPr id="4" name=""/>
          <p:cNvPicPr>
            <a:picLocks noChangeAspect="1"/>
          </p:cNvPicPr>
          <p:nvPr/>
        </p:nvPicPr>
        <p:blipFill>
          <a:blip r:embed="rId3" cstate="print">
            <a:alphaModFix/>
            <a:lum/>
          </a:blip>
          <a:srcRect/>
          <a:stretch>
            <a:fillRect/>
          </a:stretch>
        </p:blipFill>
        <p:spPr>
          <a:xfrm>
            <a:off x="917999" y="5256000"/>
            <a:ext cx="8658000" cy="2000519"/>
          </a:xfrm>
          <a:prstGeom prst="rect">
            <a:avLst/>
          </a:prstGeom>
          <a:noFill/>
          <a:ln>
            <a:noFill/>
          </a:ln>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Vintag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1166</TotalTime>
  <Words>2549</Words>
  <Application>Microsoft Office PowerPoint</Application>
  <PresentationFormat>On-screen Show (4:3)</PresentationFormat>
  <Paragraphs>175</Paragraphs>
  <Slides>41</Slides>
  <Notes>41</Notes>
  <HiddenSlides>0</HiddenSlides>
  <MMClips>0</MMClips>
  <ScaleCrop>false</ScaleCrop>
  <HeadingPairs>
    <vt:vector size="4" baseType="variant">
      <vt:variant>
        <vt:lpstr>Theme</vt:lpstr>
      </vt:variant>
      <vt:variant>
        <vt:i4>2</vt:i4>
      </vt:variant>
      <vt:variant>
        <vt:lpstr>Slide Titles</vt:lpstr>
      </vt:variant>
      <vt:variant>
        <vt:i4>41</vt:i4>
      </vt:variant>
    </vt:vector>
  </HeadingPairs>
  <TitlesOfParts>
    <vt:vector size="43" baseType="lpstr">
      <vt:lpstr>Default</vt:lpstr>
      <vt:lpstr>Vintage</vt:lpstr>
      <vt:lpstr>Slide 1</vt:lpstr>
      <vt:lpstr>Time series analysis</vt:lpstr>
      <vt:lpstr>Creating a time series</vt:lpstr>
      <vt:lpstr>Example of time series</vt:lpstr>
      <vt:lpstr>Example of time series data</vt:lpstr>
      <vt:lpstr>1. Additive model of Time Series</vt:lpstr>
      <vt:lpstr>2.Multiplicative model of Time Series</vt:lpstr>
      <vt:lpstr>Trend</vt:lpstr>
      <vt:lpstr>Seasonal Component</vt:lpstr>
      <vt:lpstr>Cyclic Component</vt:lpstr>
      <vt:lpstr>Noise</vt:lpstr>
      <vt:lpstr>Different types of Graph</vt:lpstr>
      <vt:lpstr>Autocovariance</vt:lpstr>
      <vt:lpstr>Autocorrelation</vt:lpstr>
      <vt:lpstr>Example of Autocorrelation</vt:lpstr>
      <vt:lpstr>Autocorrleation and Correlogram in R</vt:lpstr>
      <vt:lpstr>Stationary/Non Stationary time series</vt:lpstr>
      <vt:lpstr>Non Stationary to Stationary time series</vt:lpstr>
      <vt:lpstr>Weak Stationary series</vt:lpstr>
      <vt:lpstr>Non Stationary to Stationary time series</vt:lpstr>
      <vt:lpstr>Removing Seasonality/ Deseasonalizing</vt:lpstr>
      <vt:lpstr>Deseasonalizing-2) Modeling seasonal adjustment</vt:lpstr>
      <vt:lpstr>Deseasonalizing-1) Differencing</vt:lpstr>
      <vt:lpstr>Smothing Method-</vt:lpstr>
      <vt:lpstr>Differencing</vt:lpstr>
      <vt:lpstr>Differening</vt:lpstr>
      <vt:lpstr>Moving Average Smoothing</vt:lpstr>
      <vt:lpstr>Moving Average-Smoothing</vt:lpstr>
      <vt:lpstr>Graph of Moving average</vt:lpstr>
      <vt:lpstr>Window width in moving average</vt:lpstr>
      <vt:lpstr>Exponential Smothing</vt:lpstr>
      <vt:lpstr>Double Exponential Smoothing</vt:lpstr>
      <vt:lpstr>Auto Regression</vt:lpstr>
      <vt:lpstr>Condition of Auto Regression</vt:lpstr>
      <vt:lpstr>ARMA</vt:lpstr>
      <vt:lpstr>Condition for ARMA</vt:lpstr>
      <vt:lpstr>ARIMA</vt:lpstr>
      <vt:lpstr>ARIMA</vt:lpstr>
      <vt:lpstr>Triple Exponential Moving Average</vt:lpstr>
      <vt:lpstr>Plotting time series</vt:lpstr>
      <vt:lpstr>Graph of German data</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Sanghpriya</dc:creator>
  <cp:lastModifiedBy>Sanghpriya</cp:lastModifiedBy>
  <cp:revision>195</cp:revision>
  <dcterms:created xsi:type="dcterms:W3CDTF">2017-03-07T14:27:14Z</dcterms:created>
  <dcterms:modified xsi:type="dcterms:W3CDTF">2017-08-11T14:30:41Z</dcterms:modified>
</cp:coreProperties>
</file>

<file path=docProps/thumbnail.jpeg>
</file>